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y="5143500" cx="9144000"/>
  <p:notesSz cx="6858000" cy="9144000"/>
  <p:embeddedFontLst>
    <p:embeddedFont>
      <p:font typeface="Roboto"/>
      <p:regular r:id="rId54"/>
      <p:bold r:id="rId55"/>
      <p:italic r:id="rId56"/>
      <p:boldItalic r:id="rId57"/>
    </p:embeddedFont>
    <p:embeddedFont>
      <p:font typeface="Roboto Condensed"/>
      <p:regular r:id="rId58"/>
      <p:bold r:id="rId59"/>
      <p:italic r:id="rId60"/>
      <p:boldItalic r:id="rId61"/>
    </p:embeddedFont>
    <p:embeddedFont>
      <p:font typeface="Helvetica Neue"/>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79C5070-B6A1-4132-B435-0BD852141AAB}">
  <a:tblStyle styleId="{979C5070-B6A1-4132-B435-0BD852141AAB}"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HelveticaNeue-regular.fntdata"/><Relationship Id="rId61" Type="http://schemas.openxmlformats.org/officeDocument/2006/relationships/font" Target="fonts/RobotoCondensed-boldItalic.fntdata"/><Relationship Id="rId20" Type="http://schemas.openxmlformats.org/officeDocument/2006/relationships/slide" Target="slides/slide14.xml"/><Relationship Id="rId64" Type="http://schemas.openxmlformats.org/officeDocument/2006/relationships/font" Target="fonts/HelveticaNeue-italic.fntdata"/><Relationship Id="rId63" Type="http://schemas.openxmlformats.org/officeDocument/2006/relationships/font" Target="fonts/HelveticaNeue-bold.fntdata"/><Relationship Id="rId22" Type="http://schemas.openxmlformats.org/officeDocument/2006/relationships/slide" Target="slides/slide16.xml"/><Relationship Id="rId21" Type="http://schemas.openxmlformats.org/officeDocument/2006/relationships/slide" Target="slides/slide15.xml"/><Relationship Id="rId65" Type="http://schemas.openxmlformats.org/officeDocument/2006/relationships/font" Target="fonts/HelveticaNeue-boldItalic.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obotoCondense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Roboto-bold.fntdata"/><Relationship Id="rId10" Type="http://schemas.openxmlformats.org/officeDocument/2006/relationships/slide" Target="slides/slide4.xml"/><Relationship Id="rId54" Type="http://schemas.openxmlformats.org/officeDocument/2006/relationships/font" Target="fonts/Roboto-regular.fntdata"/><Relationship Id="rId13" Type="http://schemas.openxmlformats.org/officeDocument/2006/relationships/slide" Target="slides/slide7.xml"/><Relationship Id="rId57" Type="http://schemas.openxmlformats.org/officeDocument/2006/relationships/font" Target="fonts/Roboto-boldItalic.fntdata"/><Relationship Id="rId12" Type="http://schemas.openxmlformats.org/officeDocument/2006/relationships/slide" Target="slides/slide6.xml"/><Relationship Id="rId56" Type="http://schemas.openxmlformats.org/officeDocument/2006/relationships/font" Target="fonts/Roboto-italic.fntdata"/><Relationship Id="rId15" Type="http://schemas.openxmlformats.org/officeDocument/2006/relationships/slide" Target="slides/slide9.xml"/><Relationship Id="rId59" Type="http://schemas.openxmlformats.org/officeDocument/2006/relationships/font" Target="fonts/RobotoCondensed-bold.fntdata"/><Relationship Id="rId14" Type="http://schemas.openxmlformats.org/officeDocument/2006/relationships/slide" Target="slides/slide8.xml"/><Relationship Id="rId58" Type="http://schemas.openxmlformats.org/officeDocument/2006/relationships/font" Target="fonts/RobotoCondensed-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lessons-from-mckinsey/the-pyramid-principle-f0885dd3c5c7"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3c8d685c61_2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3c8d685c61_2_2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3c8d685c61_2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g3c8d685c61_2_2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3c86c3b3e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g3c86c3b3eb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3c8d685c61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g3c8d685c61_0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3c8d685c61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3c8d685c61_0_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3c8d685c61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g3c8d685c61_0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3c8d685c61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3c8d685c61_0_2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3c8d685c61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3c8d685c61_0_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3c8d685c61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g3c8d685c61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3c8d685c61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g3c8d685c61_1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p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This outline is based on the Minto Principle </a:t>
            </a:r>
            <a:r>
              <a:rPr b="0" i="0" lang="en" sz="1100" u="sng" cap="none" strike="noStrike">
                <a:solidFill>
                  <a:schemeClr val="hlink"/>
                </a:solidFill>
                <a:latin typeface="Arial"/>
                <a:ea typeface="Arial"/>
                <a:cs typeface="Arial"/>
                <a:sym typeface="Arial"/>
                <a:hlinkClick r:id="rId2"/>
              </a:rPr>
              <a:t>https://medium.com/lessons-from-mckinsey/the-pyramid-principle-f0885dd3c5c7</a:t>
            </a:r>
            <a:r>
              <a:rPr b="0" i="0" lang="en" sz="1100" u="none" cap="none" strike="noStrike">
                <a:solidFill>
                  <a:srgbClr val="000000"/>
                </a:solidFill>
                <a:latin typeface="Arial"/>
                <a:ea typeface="Arial"/>
                <a:cs typeface="Arial"/>
                <a:sym typeface="Arial"/>
              </a:rPr>
              <a:t>. Use when applicable.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Provide section titles (blue box) and any subtitle if any (grey box).</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If you want to change OUTLINE to AGENDA, go to Slide Menu, choose Edit Master, and change from there.</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3c8d685c61_2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g3c8d685c61_2_2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3c8d685c61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g3c8d685c61_1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3c86c3b3e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g3c86c3b3eb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3c8d685c61_2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g3c8d685c61_2_2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3c8d685c61_2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g3c8d685c61_2_1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3c8d685c61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g3c8d685c61_2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3c8d685c61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g3c8d685c61_1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3c8d685c61_2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g3c8d685c61_2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3c8d685c61_2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g3c8d685c61_2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3c8d685c61_2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g3c8d685c61_2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3c8d685c61_2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7" name="Google Shape;437;g3c8d685c61_2_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3c8d685c61_2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g3c8d685c61_2_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3c8d685c61_2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g3c8d685c61_2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g3c86c3b3e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9" name="Google Shape;469;g3c86c3b3eb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3c8d685c61_2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g3c8d685c61_2_2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3c8d685c61_2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g3c8d685c61_2_3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3c8d685c61_2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6" name="Google Shape;496;g3c8d685c61_2_3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g3c8d685c61_2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5" name="Google Shape;505;g3c8d685c61_2_2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3c8d685c61_2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g3c8d685c61_2_3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g3c8d685c61_2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8" name="Google Shape;538;g3c8d685c61_2_3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3c8d685c6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g3c8d685c61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g3c8d685c61_2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g3c8d685c61_2_2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Google Shape;551;g3c86c3b3e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2" name="Google Shape;552;g3c86c3b3eb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Google Shape;561;g3c8d685c61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2" name="Google Shape;562;g3c8d685c61_0_2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Google Shape;570;g3c8d685c61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1" name="Google Shape;571;g3c8d685c61_0_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g3c8d685c61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8" name="Google Shape;588;g3c8d685c61_0_3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5" name="Shape 595"/>
        <p:cNvGrpSpPr/>
        <p:nvPr/>
      </p:nvGrpSpPr>
      <p:grpSpPr>
        <a:xfrm>
          <a:off x="0" y="0"/>
          <a:ext cx="0" cy="0"/>
          <a:chOff x="0" y="0"/>
          <a:chExt cx="0" cy="0"/>
        </a:xfrm>
      </p:grpSpPr>
      <p:sp>
        <p:nvSpPr>
          <p:cNvPr id="596" name="Google Shape;596;g3c8d685c61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7" name="Google Shape;597;g3c8d685c61_0_3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 name="Shape 604"/>
        <p:cNvGrpSpPr/>
        <p:nvPr/>
      </p:nvGrpSpPr>
      <p:grpSpPr>
        <a:xfrm>
          <a:off x="0" y="0"/>
          <a:ext cx="0" cy="0"/>
          <a:chOff x="0" y="0"/>
          <a:chExt cx="0" cy="0"/>
        </a:xfrm>
      </p:grpSpPr>
      <p:sp>
        <p:nvSpPr>
          <p:cNvPr id="605" name="Google Shape;605;g3c8d685c61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6" name="Google Shape;606;g3c8d685c61_0_3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Google Shape;614;g3c86c3b3e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5" name="Google Shape;615;g3c86c3b3eb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3c8d685c61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g3c8d685c61_0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3c8d685c61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g3c8d685c61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3c8d685c61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g3c8d685c61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3c8d685c61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3c8d685c61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3c8d685c61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g3c8d685c61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tx">
  <p:cSld name="TITLE_AND_BODY">
    <p:spTree>
      <p:nvGrpSpPr>
        <p:cNvPr id="8" name="Shape 8"/>
        <p:cNvGrpSpPr/>
        <p:nvPr/>
      </p:nvGrpSpPr>
      <p:grpSpPr>
        <a:xfrm>
          <a:off x="0" y="0"/>
          <a:ext cx="0" cy="0"/>
          <a:chOff x="0" y="0"/>
          <a:chExt cx="0" cy="0"/>
        </a:xfrm>
      </p:grpSpPr>
      <p:sp>
        <p:nvSpPr>
          <p:cNvPr id="9" name="Google Shape;9;p2"/>
          <p:cNvSpPr txBox="1"/>
          <p:nvPr>
            <p:ph idx="12" type="sldNum"/>
          </p:nvPr>
        </p:nvSpPr>
        <p:spPr>
          <a:xfrm>
            <a:off x="4441165" y="4878958"/>
            <a:ext cx="252600" cy="249000"/>
          </a:xfrm>
          <a:prstGeom prst="rect">
            <a:avLst/>
          </a:prstGeom>
          <a:noFill/>
          <a:ln>
            <a:noFill/>
          </a:ln>
        </p:spPr>
        <p:txBody>
          <a:bodyPr anchorCtr="0" anchor="t" bIns="26800" lIns="26800" spcFirstLastPara="1" rIns="26800" wrap="square" tIns="26800">
            <a:noAutofit/>
          </a:bodyPr>
          <a:lstStyle>
            <a:lvl1pPr indent="0" lvl="0" marL="0" marR="0" rtl="0" algn="ctr">
              <a:lnSpc>
                <a:spcPct val="100000"/>
              </a:lnSpc>
              <a:spcBef>
                <a:spcPts val="0"/>
              </a:spcBef>
              <a:spcAft>
                <a:spcPts val="0"/>
              </a:spcAft>
              <a:buClr>
                <a:srgbClr val="000000"/>
              </a:buClr>
              <a:buSzPts val="1300"/>
              <a:buFont typeface="Helvetica Neue"/>
              <a:buNone/>
              <a:defRPr b="0" i="0" sz="13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1300"/>
              <a:buFont typeface="Helvetica Neue"/>
              <a:buNone/>
              <a:defRPr b="0" i="0" sz="13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1300"/>
              <a:buFont typeface="Helvetica Neue"/>
              <a:buNone/>
              <a:defRPr b="0" i="0" sz="13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1300"/>
              <a:buFont typeface="Helvetica Neue"/>
              <a:buNone/>
              <a:defRPr b="0" i="0" sz="13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1300"/>
              <a:buFont typeface="Helvetica Neue"/>
              <a:buNone/>
              <a:defRPr b="0" i="0" sz="13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1300"/>
              <a:buFont typeface="Helvetica Neue"/>
              <a:buNone/>
              <a:defRPr b="0" i="0" sz="13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1300"/>
              <a:buFont typeface="Helvetica Neue"/>
              <a:buNone/>
              <a:defRPr b="0" i="0" sz="13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1300"/>
              <a:buFont typeface="Helvetica Neue"/>
              <a:buNone/>
              <a:defRPr b="0" i="0" sz="13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1300"/>
              <a:buFont typeface="Helvetica Neue"/>
              <a:buNone/>
              <a:defRPr b="0" i="0" sz="13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
        <p:nvSpPr>
          <p:cNvPr id="10" name="Google Shape;10;p2"/>
          <p:cNvSpPr/>
          <p:nvPr/>
        </p:nvSpPr>
        <p:spPr>
          <a:xfrm>
            <a:off x="-4525" y="-10800"/>
            <a:ext cx="9144000" cy="462300"/>
          </a:xfrm>
          <a:prstGeom prst="rect">
            <a:avLst/>
          </a:prstGeom>
          <a:solidFill>
            <a:srgbClr val="830E00"/>
          </a:solid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0" sz="1700" u="none" cap="none" strike="noStrike">
              <a:solidFill>
                <a:srgbClr val="000000"/>
              </a:solidFill>
              <a:latin typeface="Helvetica Neue"/>
              <a:ea typeface="Helvetica Neue"/>
              <a:cs typeface="Helvetica Neue"/>
              <a:sym typeface="Helvetica Neue"/>
            </a:endParaRPr>
          </a:p>
        </p:txBody>
      </p:sp>
      <p:pic>
        <p:nvPicPr>
          <p:cNvPr id="11" name="Google Shape;11;p2"/>
          <p:cNvPicPr preferRelativeResize="0"/>
          <p:nvPr/>
        </p:nvPicPr>
        <p:blipFill rotWithShape="1">
          <a:blip r:embed="rId2">
            <a:alphaModFix/>
          </a:blip>
          <a:srcRect b="0" l="0" r="0" t="0"/>
          <a:stretch/>
        </p:blipFill>
        <p:spPr>
          <a:xfrm>
            <a:off x="71047" y="79555"/>
            <a:ext cx="252900" cy="309000"/>
          </a:xfrm>
          <a:prstGeom prst="rect">
            <a:avLst/>
          </a:prstGeom>
          <a:noFill/>
          <a:ln>
            <a:noFill/>
          </a:ln>
        </p:spPr>
      </p:pic>
      <p:sp>
        <p:nvSpPr>
          <p:cNvPr id="12" name="Google Shape;12;p2"/>
          <p:cNvSpPr txBox="1"/>
          <p:nvPr>
            <p:ph type="title"/>
          </p:nvPr>
        </p:nvSpPr>
        <p:spPr>
          <a:xfrm>
            <a:off x="481725" y="0"/>
            <a:ext cx="8520600" cy="462300"/>
          </a:xfrm>
          <a:prstGeom prst="rect">
            <a:avLst/>
          </a:prstGeom>
          <a:noFill/>
          <a:ln>
            <a:noFill/>
          </a:ln>
        </p:spPr>
        <p:txBody>
          <a:bodyPr anchorCtr="0" anchor="ctr" bIns="48200" lIns="48200" spcFirstLastPara="1" rIns="48200" wrap="square" tIns="48200">
            <a:noAutofit/>
          </a:bodyPr>
          <a:lstStyle>
            <a:lvl1pPr lvl="0" marR="0" rtl="0" algn="r">
              <a:lnSpc>
                <a:spcPct val="100000"/>
              </a:lnSpc>
              <a:spcBef>
                <a:spcPts val="0"/>
              </a:spcBef>
              <a:spcAft>
                <a:spcPts val="0"/>
              </a:spcAft>
              <a:buClr>
                <a:srgbClr val="FFFFFF"/>
              </a:buClr>
              <a:buSzPts val="2800"/>
              <a:buFont typeface="Roboto Condensed"/>
              <a:buNone/>
              <a:defRPr b="1" i="0" sz="2800" u="none" cap="none" strike="noStrike">
                <a:solidFill>
                  <a:srgbClr val="FFFFFF"/>
                </a:solidFill>
                <a:latin typeface="Roboto Condensed"/>
                <a:ea typeface="Roboto Condensed"/>
                <a:cs typeface="Roboto Condensed"/>
                <a:sym typeface="Roboto Condensed"/>
              </a:defRPr>
            </a:lvl1pPr>
            <a:lvl2pPr lvl="1" marR="0" rtl="0" algn="r">
              <a:lnSpc>
                <a:spcPct val="100000"/>
              </a:lnSpc>
              <a:spcBef>
                <a:spcPts val="0"/>
              </a:spcBef>
              <a:spcAft>
                <a:spcPts val="0"/>
              </a:spcAft>
              <a:buClr>
                <a:srgbClr val="FFFFFF"/>
              </a:buClr>
              <a:buSzPts val="2800"/>
              <a:buFont typeface="Helvetica Neue"/>
              <a:buNone/>
              <a:defRPr b="0" i="0" sz="2800" u="none" cap="none" strike="noStrike">
                <a:solidFill>
                  <a:srgbClr val="FFFFFF"/>
                </a:solidFill>
                <a:latin typeface="Helvetica Neue"/>
                <a:ea typeface="Helvetica Neue"/>
                <a:cs typeface="Helvetica Neue"/>
                <a:sym typeface="Helvetica Neue"/>
              </a:defRPr>
            </a:lvl2pPr>
            <a:lvl3pPr lvl="2" marR="0" rtl="0" algn="r">
              <a:lnSpc>
                <a:spcPct val="100000"/>
              </a:lnSpc>
              <a:spcBef>
                <a:spcPts val="0"/>
              </a:spcBef>
              <a:spcAft>
                <a:spcPts val="0"/>
              </a:spcAft>
              <a:buClr>
                <a:srgbClr val="FFFFFF"/>
              </a:buClr>
              <a:buSzPts val="2800"/>
              <a:buFont typeface="Helvetica Neue"/>
              <a:buNone/>
              <a:defRPr b="0" i="0" sz="2800" u="none" cap="none" strike="noStrike">
                <a:solidFill>
                  <a:srgbClr val="FFFFFF"/>
                </a:solidFill>
                <a:latin typeface="Helvetica Neue"/>
                <a:ea typeface="Helvetica Neue"/>
                <a:cs typeface="Helvetica Neue"/>
                <a:sym typeface="Helvetica Neue"/>
              </a:defRPr>
            </a:lvl3pPr>
            <a:lvl4pPr lvl="3" marR="0" rtl="0" algn="r">
              <a:lnSpc>
                <a:spcPct val="100000"/>
              </a:lnSpc>
              <a:spcBef>
                <a:spcPts val="0"/>
              </a:spcBef>
              <a:spcAft>
                <a:spcPts val="0"/>
              </a:spcAft>
              <a:buClr>
                <a:srgbClr val="FFFFFF"/>
              </a:buClr>
              <a:buSzPts val="2800"/>
              <a:buFont typeface="Helvetica Neue"/>
              <a:buNone/>
              <a:defRPr b="0" i="0" sz="2800" u="none" cap="none" strike="noStrike">
                <a:solidFill>
                  <a:srgbClr val="FFFFFF"/>
                </a:solidFill>
                <a:latin typeface="Helvetica Neue"/>
                <a:ea typeface="Helvetica Neue"/>
                <a:cs typeface="Helvetica Neue"/>
                <a:sym typeface="Helvetica Neue"/>
              </a:defRPr>
            </a:lvl4pPr>
            <a:lvl5pPr lvl="4" marR="0" rtl="0" algn="r">
              <a:lnSpc>
                <a:spcPct val="100000"/>
              </a:lnSpc>
              <a:spcBef>
                <a:spcPts val="0"/>
              </a:spcBef>
              <a:spcAft>
                <a:spcPts val="0"/>
              </a:spcAft>
              <a:buClr>
                <a:srgbClr val="FFFFFF"/>
              </a:buClr>
              <a:buSzPts val="2800"/>
              <a:buFont typeface="Helvetica Neue"/>
              <a:buNone/>
              <a:defRPr b="0" i="0" sz="2800" u="none" cap="none" strike="noStrike">
                <a:solidFill>
                  <a:srgbClr val="FFFFFF"/>
                </a:solidFill>
                <a:latin typeface="Helvetica Neue"/>
                <a:ea typeface="Helvetica Neue"/>
                <a:cs typeface="Helvetica Neue"/>
                <a:sym typeface="Helvetica Neue"/>
              </a:defRPr>
            </a:lvl5pPr>
            <a:lvl6pPr lvl="5" marR="0" rtl="0" algn="r">
              <a:lnSpc>
                <a:spcPct val="100000"/>
              </a:lnSpc>
              <a:spcBef>
                <a:spcPts val="0"/>
              </a:spcBef>
              <a:spcAft>
                <a:spcPts val="0"/>
              </a:spcAft>
              <a:buClr>
                <a:srgbClr val="FFFFFF"/>
              </a:buClr>
              <a:buSzPts val="2800"/>
              <a:buFont typeface="Helvetica Neue"/>
              <a:buNone/>
              <a:defRPr b="0" i="0" sz="2800" u="none" cap="none" strike="noStrike">
                <a:solidFill>
                  <a:srgbClr val="FFFFFF"/>
                </a:solidFill>
                <a:latin typeface="Helvetica Neue"/>
                <a:ea typeface="Helvetica Neue"/>
                <a:cs typeface="Helvetica Neue"/>
                <a:sym typeface="Helvetica Neue"/>
              </a:defRPr>
            </a:lvl6pPr>
            <a:lvl7pPr lvl="6" marR="0" rtl="0" algn="r">
              <a:lnSpc>
                <a:spcPct val="100000"/>
              </a:lnSpc>
              <a:spcBef>
                <a:spcPts val="0"/>
              </a:spcBef>
              <a:spcAft>
                <a:spcPts val="0"/>
              </a:spcAft>
              <a:buClr>
                <a:srgbClr val="FFFFFF"/>
              </a:buClr>
              <a:buSzPts val="2800"/>
              <a:buFont typeface="Helvetica Neue"/>
              <a:buNone/>
              <a:defRPr b="0" i="0" sz="2800" u="none" cap="none" strike="noStrike">
                <a:solidFill>
                  <a:srgbClr val="FFFFFF"/>
                </a:solidFill>
                <a:latin typeface="Helvetica Neue"/>
                <a:ea typeface="Helvetica Neue"/>
                <a:cs typeface="Helvetica Neue"/>
                <a:sym typeface="Helvetica Neue"/>
              </a:defRPr>
            </a:lvl7pPr>
            <a:lvl8pPr lvl="7" marR="0" rtl="0" algn="r">
              <a:lnSpc>
                <a:spcPct val="100000"/>
              </a:lnSpc>
              <a:spcBef>
                <a:spcPts val="0"/>
              </a:spcBef>
              <a:spcAft>
                <a:spcPts val="0"/>
              </a:spcAft>
              <a:buClr>
                <a:srgbClr val="FFFFFF"/>
              </a:buClr>
              <a:buSzPts val="2800"/>
              <a:buFont typeface="Helvetica Neue"/>
              <a:buNone/>
              <a:defRPr b="0" i="0" sz="2800" u="none" cap="none" strike="noStrike">
                <a:solidFill>
                  <a:srgbClr val="FFFFFF"/>
                </a:solidFill>
                <a:latin typeface="Helvetica Neue"/>
                <a:ea typeface="Helvetica Neue"/>
                <a:cs typeface="Helvetica Neue"/>
                <a:sym typeface="Helvetica Neue"/>
              </a:defRPr>
            </a:lvl8pPr>
            <a:lvl9pPr lvl="8" marR="0" rtl="0" algn="r">
              <a:lnSpc>
                <a:spcPct val="100000"/>
              </a:lnSpc>
              <a:spcBef>
                <a:spcPts val="0"/>
              </a:spcBef>
              <a:spcAft>
                <a:spcPts val="0"/>
              </a:spcAft>
              <a:buClr>
                <a:srgbClr val="FFFFFF"/>
              </a:buClr>
              <a:buSzPts val="2800"/>
              <a:buFont typeface="Helvetica Neue"/>
              <a:buNone/>
              <a:defRPr b="0" i="0" sz="2800" u="none" cap="none" strike="noStrike">
                <a:solidFill>
                  <a:srgbClr val="FFFFFF"/>
                </a:solidFill>
                <a:latin typeface="Helvetica Neue"/>
                <a:ea typeface="Helvetica Neue"/>
                <a:cs typeface="Helvetica Neue"/>
                <a:sym typeface="Helvetica Neue"/>
              </a:defRPr>
            </a:lvl9pPr>
          </a:lstStyle>
          <a:p/>
        </p:txBody>
      </p:sp>
      <p:sp>
        <p:nvSpPr>
          <p:cNvPr id="13" name="Google Shape;13;p2"/>
          <p:cNvSpPr txBox="1"/>
          <p:nvPr>
            <p:ph idx="1" type="body"/>
          </p:nvPr>
        </p:nvSpPr>
        <p:spPr>
          <a:xfrm>
            <a:off x="311700" y="527075"/>
            <a:ext cx="8520600" cy="4118100"/>
          </a:xfrm>
          <a:prstGeom prst="rect">
            <a:avLst/>
          </a:prstGeom>
          <a:noFill/>
          <a:ln>
            <a:noFill/>
          </a:ln>
        </p:spPr>
        <p:txBody>
          <a:bodyPr anchorCtr="0" anchor="ctr" bIns="48200" lIns="48200" spcFirstLastPara="1" rIns="48200" wrap="square" tIns="48200">
            <a:noAutofit/>
          </a:bodyPr>
          <a:lstStyle>
            <a:lvl1pPr indent="-342900" lvl="0" marL="457200" marR="0" rtl="0" algn="l">
              <a:lnSpc>
                <a:spcPct val="100000"/>
              </a:lnSpc>
              <a:spcBef>
                <a:spcPts val="0"/>
              </a:spcBef>
              <a:spcAft>
                <a:spcPts val="0"/>
              </a:spcAft>
              <a:buClr>
                <a:srgbClr val="000000"/>
              </a:buClr>
              <a:buSzPts val="1800"/>
              <a:buFont typeface="Roboto"/>
              <a:buChar char="•"/>
              <a:defRPr b="0" i="0" sz="1800" u="none" cap="none" strike="noStrike">
                <a:solidFill>
                  <a:srgbClr val="000000"/>
                </a:solidFill>
                <a:latin typeface="Roboto"/>
                <a:ea typeface="Roboto"/>
                <a:cs typeface="Roboto"/>
                <a:sym typeface="Roboto"/>
              </a:defRPr>
            </a:lvl1pPr>
            <a:lvl2pPr indent="-342900" lvl="1" marL="914400" marR="0" rtl="0" algn="l">
              <a:lnSpc>
                <a:spcPct val="100000"/>
              </a:lnSpc>
              <a:spcBef>
                <a:spcPts val="0"/>
              </a:spcBef>
              <a:spcAft>
                <a:spcPts val="0"/>
              </a:spcAft>
              <a:buClr>
                <a:srgbClr val="000000"/>
              </a:buClr>
              <a:buSzPts val="1800"/>
              <a:buFont typeface="Roboto"/>
              <a:buChar char="•"/>
              <a:defRPr b="0" i="0" sz="1800" u="none" cap="none" strike="noStrike">
                <a:solidFill>
                  <a:srgbClr val="000000"/>
                </a:solidFill>
                <a:latin typeface="Roboto"/>
                <a:ea typeface="Roboto"/>
                <a:cs typeface="Roboto"/>
                <a:sym typeface="Roboto"/>
              </a:defRPr>
            </a:lvl2pPr>
            <a:lvl3pPr indent="-342900" lvl="2" marL="1371600" marR="0" rtl="0" algn="l">
              <a:lnSpc>
                <a:spcPct val="100000"/>
              </a:lnSpc>
              <a:spcBef>
                <a:spcPts val="0"/>
              </a:spcBef>
              <a:spcAft>
                <a:spcPts val="0"/>
              </a:spcAft>
              <a:buClr>
                <a:srgbClr val="000000"/>
              </a:buClr>
              <a:buSzPts val="1800"/>
              <a:buFont typeface="Roboto"/>
              <a:buChar char="•"/>
              <a:defRPr b="0" i="0" sz="1800" u="none" cap="none" strike="noStrike">
                <a:solidFill>
                  <a:srgbClr val="000000"/>
                </a:solidFill>
                <a:latin typeface="Roboto"/>
                <a:ea typeface="Roboto"/>
                <a:cs typeface="Roboto"/>
                <a:sym typeface="Roboto"/>
              </a:defRPr>
            </a:lvl3pPr>
            <a:lvl4pPr indent="-342900" lvl="3" marL="1828800" marR="0" rtl="0" algn="l">
              <a:lnSpc>
                <a:spcPct val="100000"/>
              </a:lnSpc>
              <a:spcBef>
                <a:spcPts val="0"/>
              </a:spcBef>
              <a:spcAft>
                <a:spcPts val="0"/>
              </a:spcAft>
              <a:buClr>
                <a:srgbClr val="000000"/>
              </a:buClr>
              <a:buSzPts val="1800"/>
              <a:buFont typeface="Roboto"/>
              <a:buChar char="•"/>
              <a:defRPr b="0" i="0" sz="1800" u="none" cap="none" strike="noStrike">
                <a:solidFill>
                  <a:srgbClr val="000000"/>
                </a:solidFill>
                <a:latin typeface="Roboto"/>
                <a:ea typeface="Roboto"/>
                <a:cs typeface="Roboto"/>
                <a:sym typeface="Roboto"/>
              </a:defRPr>
            </a:lvl4pPr>
            <a:lvl5pPr indent="-342900" lvl="4" marL="2286000" marR="0" rtl="0" algn="l">
              <a:lnSpc>
                <a:spcPct val="100000"/>
              </a:lnSpc>
              <a:spcBef>
                <a:spcPts val="0"/>
              </a:spcBef>
              <a:spcAft>
                <a:spcPts val="0"/>
              </a:spcAft>
              <a:buClr>
                <a:srgbClr val="000000"/>
              </a:buClr>
              <a:buSzPts val="1800"/>
              <a:buFont typeface="Roboto"/>
              <a:buChar char="•"/>
              <a:defRPr b="0" i="0" sz="1800" u="none" cap="none" strike="noStrike">
                <a:solidFill>
                  <a:srgbClr val="000000"/>
                </a:solidFill>
                <a:latin typeface="Roboto"/>
                <a:ea typeface="Roboto"/>
                <a:cs typeface="Roboto"/>
                <a:sym typeface="Roboto"/>
              </a:defRPr>
            </a:lvl5pPr>
            <a:lvl6pPr indent="-342900" lvl="5" marL="2743200" marR="0" rtl="0" algn="l">
              <a:lnSpc>
                <a:spcPct val="100000"/>
              </a:lnSpc>
              <a:spcBef>
                <a:spcPts val="0"/>
              </a:spcBef>
              <a:spcAft>
                <a:spcPts val="0"/>
              </a:spcAft>
              <a:buClr>
                <a:srgbClr val="000000"/>
              </a:buClr>
              <a:buSzPts val="1800"/>
              <a:buFont typeface="Roboto"/>
              <a:buChar char="•"/>
              <a:defRPr b="0" i="0" sz="1800" u="none" cap="none" strike="noStrike">
                <a:solidFill>
                  <a:srgbClr val="000000"/>
                </a:solidFill>
                <a:latin typeface="Roboto"/>
                <a:ea typeface="Roboto"/>
                <a:cs typeface="Roboto"/>
                <a:sym typeface="Roboto"/>
              </a:defRPr>
            </a:lvl6pPr>
            <a:lvl7pPr indent="-342900" lvl="6" marL="3200400" marR="0" rtl="0" algn="l">
              <a:lnSpc>
                <a:spcPct val="100000"/>
              </a:lnSpc>
              <a:spcBef>
                <a:spcPts val="0"/>
              </a:spcBef>
              <a:spcAft>
                <a:spcPts val="0"/>
              </a:spcAft>
              <a:buClr>
                <a:srgbClr val="000000"/>
              </a:buClr>
              <a:buSzPts val="1800"/>
              <a:buFont typeface="Roboto"/>
              <a:buChar char="•"/>
              <a:defRPr b="0" i="0" sz="1800" u="none" cap="none" strike="noStrike">
                <a:solidFill>
                  <a:srgbClr val="000000"/>
                </a:solidFill>
                <a:latin typeface="Roboto"/>
                <a:ea typeface="Roboto"/>
                <a:cs typeface="Roboto"/>
                <a:sym typeface="Roboto"/>
              </a:defRPr>
            </a:lvl7pPr>
            <a:lvl8pPr indent="-342900" lvl="7" marL="3657600" marR="0" rtl="0" algn="l">
              <a:lnSpc>
                <a:spcPct val="100000"/>
              </a:lnSpc>
              <a:spcBef>
                <a:spcPts val="0"/>
              </a:spcBef>
              <a:spcAft>
                <a:spcPts val="0"/>
              </a:spcAft>
              <a:buClr>
                <a:srgbClr val="000000"/>
              </a:buClr>
              <a:buSzPts val="1800"/>
              <a:buFont typeface="Roboto"/>
              <a:buChar char="•"/>
              <a:defRPr b="0" i="0" sz="1800" u="none" cap="none" strike="noStrike">
                <a:solidFill>
                  <a:srgbClr val="000000"/>
                </a:solidFill>
                <a:latin typeface="Roboto"/>
                <a:ea typeface="Roboto"/>
                <a:cs typeface="Roboto"/>
                <a:sym typeface="Roboto"/>
              </a:defRPr>
            </a:lvl8pPr>
            <a:lvl9pPr indent="-342900" lvl="8" marL="4114800" marR="0" rtl="0" algn="l">
              <a:lnSpc>
                <a:spcPct val="100000"/>
              </a:lnSpc>
              <a:spcBef>
                <a:spcPts val="0"/>
              </a:spcBef>
              <a:spcAft>
                <a:spcPts val="0"/>
              </a:spcAft>
              <a:buClr>
                <a:srgbClr val="000000"/>
              </a:buClr>
              <a:buSzPts val="1800"/>
              <a:buFont typeface="Roboto"/>
              <a:buChar char="•"/>
              <a:defRPr b="0" i="0" sz="1800" u="none" cap="none" strike="noStrike">
                <a:solidFill>
                  <a:srgbClr val="000000"/>
                </a:solidFill>
                <a:latin typeface="Roboto"/>
                <a:ea typeface="Roboto"/>
                <a:cs typeface="Roboto"/>
                <a:sym typeface="Roboto"/>
              </a:defRPr>
            </a:lvl9pPr>
          </a:lstStyle>
          <a:p/>
        </p:txBody>
      </p:sp>
      <p:sp>
        <p:nvSpPr>
          <p:cNvPr id="14" name="Google Shape;14;p2"/>
          <p:cNvSpPr/>
          <p:nvPr/>
        </p:nvSpPr>
        <p:spPr>
          <a:xfrm>
            <a:off x="-4525" y="4803356"/>
            <a:ext cx="9144000" cy="335400"/>
          </a:xfrm>
          <a:prstGeom prst="rect">
            <a:avLst/>
          </a:prstGeom>
          <a:solidFill>
            <a:srgbClr val="1B1C1C"/>
          </a:solid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0" sz="1700" u="none" cap="none" strike="noStrik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type="title">
  <p:cSld name="TITLE">
    <p:spTree>
      <p:nvGrpSpPr>
        <p:cNvPr id="15" name="Shape 15"/>
        <p:cNvGrpSpPr/>
        <p:nvPr/>
      </p:nvGrpSpPr>
      <p:grpSpPr>
        <a:xfrm>
          <a:off x="0" y="0"/>
          <a:ext cx="0" cy="0"/>
          <a:chOff x="0" y="0"/>
          <a:chExt cx="0" cy="0"/>
        </a:xfrm>
      </p:grpSpPr>
      <p:sp>
        <p:nvSpPr>
          <p:cNvPr id="16" name="Google Shape;16;p3"/>
          <p:cNvSpPr/>
          <p:nvPr/>
        </p:nvSpPr>
        <p:spPr>
          <a:xfrm>
            <a:off x="696550" y="0"/>
            <a:ext cx="3075600" cy="5143500"/>
          </a:xfrm>
          <a:prstGeom prst="rect">
            <a:avLst/>
          </a:prstGeom>
          <a:solidFill>
            <a:srgbClr val="BD151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3"/>
          <p:cNvSpPr/>
          <p:nvPr/>
        </p:nvSpPr>
        <p:spPr>
          <a:xfrm>
            <a:off x="0" y="2598500"/>
            <a:ext cx="7477500" cy="546000"/>
          </a:xfrm>
          <a:prstGeom prst="rect">
            <a:avLst/>
          </a:prstGeom>
          <a:solidFill>
            <a:srgbClr val="830E00"/>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
          <p:cNvSpPr/>
          <p:nvPr/>
        </p:nvSpPr>
        <p:spPr>
          <a:xfrm>
            <a:off x="0" y="1765500"/>
            <a:ext cx="7758600" cy="1051200"/>
          </a:xfrm>
          <a:prstGeom prst="rect">
            <a:avLst/>
          </a:prstGeom>
          <a:solidFill>
            <a:srgbClr val="F7EAC8"/>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 name="Google Shape;19;p3"/>
          <p:cNvPicPr preferRelativeResize="0"/>
          <p:nvPr/>
        </p:nvPicPr>
        <p:blipFill rotWithShape="1">
          <a:blip r:embed="rId2">
            <a:alphaModFix/>
          </a:blip>
          <a:srcRect b="0" l="0" r="0" t="0"/>
          <a:stretch/>
        </p:blipFill>
        <p:spPr>
          <a:xfrm>
            <a:off x="515425" y="699575"/>
            <a:ext cx="3256726" cy="663911"/>
          </a:xfrm>
          <a:prstGeom prst="rect">
            <a:avLst/>
          </a:prstGeom>
          <a:noFill/>
          <a:ln>
            <a:noFill/>
          </a:ln>
        </p:spPr>
      </p:pic>
      <p:sp>
        <p:nvSpPr>
          <p:cNvPr id="20" name="Google Shape;20;p3"/>
          <p:cNvSpPr txBox="1"/>
          <p:nvPr>
            <p:ph type="ctrTitle"/>
          </p:nvPr>
        </p:nvSpPr>
        <p:spPr>
          <a:xfrm>
            <a:off x="696558" y="1272925"/>
            <a:ext cx="8520600" cy="2052600"/>
          </a:xfrm>
          <a:prstGeom prst="rect">
            <a:avLst/>
          </a:prstGeom>
          <a:noFill/>
          <a:ln>
            <a:noFill/>
          </a:ln>
        </p:spPr>
        <p:txBody>
          <a:bodyPr anchorCtr="0" anchor="ctr" bIns="48200" lIns="48200" spcFirstLastPara="1" rIns="48200" wrap="square" tIns="48200">
            <a:noAutofit/>
          </a:bodyPr>
          <a:lstStyle>
            <a:lvl1pPr lvl="0" marR="0" rtl="0" algn="l">
              <a:lnSpc>
                <a:spcPct val="100000"/>
              </a:lnSpc>
              <a:spcBef>
                <a:spcPts val="0"/>
              </a:spcBef>
              <a:spcAft>
                <a:spcPts val="0"/>
              </a:spcAft>
              <a:buClr>
                <a:srgbClr val="000000"/>
              </a:buClr>
              <a:buSzPts val="3000"/>
              <a:buFont typeface="Roboto Condensed"/>
              <a:buNone/>
              <a:defRPr b="0" i="0" sz="3000" u="none" cap="none" strike="noStrike">
                <a:solidFill>
                  <a:srgbClr val="000000"/>
                </a:solidFill>
                <a:latin typeface="Roboto Condensed"/>
                <a:ea typeface="Roboto Condensed"/>
                <a:cs typeface="Roboto Condensed"/>
                <a:sym typeface="Roboto Condensed"/>
              </a:defRPr>
            </a:lvl1pPr>
            <a:lvl2pPr lvl="1" marR="0" rtl="0" algn="l">
              <a:lnSpc>
                <a:spcPct val="100000"/>
              </a:lnSpc>
              <a:spcBef>
                <a:spcPts val="0"/>
              </a:spcBef>
              <a:spcAft>
                <a:spcPts val="0"/>
              </a:spcAft>
              <a:buClr>
                <a:srgbClr val="000000"/>
              </a:buClr>
              <a:buSzPts val="3000"/>
              <a:buFont typeface="Roboto Condensed"/>
              <a:buNone/>
              <a:defRPr b="0" i="0" sz="3000" u="none" cap="none" strike="noStrike">
                <a:solidFill>
                  <a:srgbClr val="000000"/>
                </a:solidFill>
                <a:latin typeface="Roboto Condensed"/>
                <a:ea typeface="Roboto Condensed"/>
                <a:cs typeface="Roboto Condensed"/>
                <a:sym typeface="Roboto Condensed"/>
              </a:defRPr>
            </a:lvl2pPr>
            <a:lvl3pPr lvl="2" marR="0" rtl="0" algn="l">
              <a:lnSpc>
                <a:spcPct val="100000"/>
              </a:lnSpc>
              <a:spcBef>
                <a:spcPts val="0"/>
              </a:spcBef>
              <a:spcAft>
                <a:spcPts val="0"/>
              </a:spcAft>
              <a:buClr>
                <a:srgbClr val="000000"/>
              </a:buClr>
              <a:buSzPts val="3000"/>
              <a:buFont typeface="Roboto Condensed"/>
              <a:buNone/>
              <a:defRPr b="0" i="0" sz="3000" u="none" cap="none" strike="noStrike">
                <a:solidFill>
                  <a:srgbClr val="000000"/>
                </a:solidFill>
                <a:latin typeface="Roboto Condensed"/>
                <a:ea typeface="Roboto Condensed"/>
                <a:cs typeface="Roboto Condensed"/>
                <a:sym typeface="Roboto Condensed"/>
              </a:defRPr>
            </a:lvl3pPr>
            <a:lvl4pPr lvl="3" marR="0" rtl="0" algn="l">
              <a:lnSpc>
                <a:spcPct val="100000"/>
              </a:lnSpc>
              <a:spcBef>
                <a:spcPts val="0"/>
              </a:spcBef>
              <a:spcAft>
                <a:spcPts val="0"/>
              </a:spcAft>
              <a:buClr>
                <a:srgbClr val="000000"/>
              </a:buClr>
              <a:buSzPts val="3000"/>
              <a:buFont typeface="Roboto Condensed"/>
              <a:buNone/>
              <a:defRPr b="0" i="0" sz="3000" u="none" cap="none" strike="noStrike">
                <a:solidFill>
                  <a:srgbClr val="000000"/>
                </a:solidFill>
                <a:latin typeface="Roboto Condensed"/>
                <a:ea typeface="Roboto Condensed"/>
                <a:cs typeface="Roboto Condensed"/>
                <a:sym typeface="Roboto Condensed"/>
              </a:defRPr>
            </a:lvl4pPr>
            <a:lvl5pPr lvl="4" marR="0" rtl="0" algn="l">
              <a:lnSpc>
                <a:spcPct val="100000"/>
              </a:lnSpc>
              <a:spcBef>
                <a:spcPts val="0"/>
              </a:spcBef>
              <a:spcAft>
                <a:spcPts val="0"/>
              </a:spcAft>
              <a:buClr>
                <a:srgbClr val="000000"/>
              </a:buClr>
              <a:buSzPts val="3000"/>
              <a:buFont typeface="Roboto Condensed"/>
              <a:buNone/>
              <a:defRPr b="0" i="0" sz="3000" u="none" cap="none" strike="noStrike">
                <a:solidFill>
                  <a:srgbClr val="000000"/>
                </a:solidFill>
                <a:latin typeface="Roboto Condensed"/>
                <a:ea typeface="Roboto Condensed"/>
                <a:cs typeface="Roboto Condensed"/>
                <a:sym typeface="Roboto Condensed"/>
              </a:defRPr>
            </a:lvl5pPr>
            <a:lvl6pPr lvl="5" marR="0" rtl="0" algn="l">
              <a:lnSpc>
                <a:spcPct val="100000"/>
              </a:lnSpc>
              <a:spcBef>
                <a:spcPts val="0"/>
              </a:spcBef>
              <a:spcAft>
                <a:spcPts val="0"/>
              </a:spcAft>
              <a:buClr>
                <a:srgbClr val="000000"/>
              </a:buClr>
              <a:buSzPts val="3000"/>
              <a:buFont typeface="Roboto Condensed"/>
              <a:buNone/>
              <a:defRPr b="0" i="0" sz="3000" u="none" cap="none" strike="noStrike">
                <a:solidFill>
                  <a:srgbClr val="000000"/>
                </a:solidFill>
                <a:latin typeface="Roboto Condensed"/>
                <a:ea typeface="Roboto Condensed"/>
                <a:cs typeface="Roboto Condensed"/>
                <a:sym typeface="Roboto Condensed"/>
              </a:defRPr>
            </a:lvl6pPr>
            <a:lvl7pPr lvl="6" marR="0" rtl="0" algn="l">
              <a:lnSpc>
                <a:spcPct val="100000"/>
              </a:lnSpc>
              <a:spcBef>
                <a:spcPts val="0"/>
              </a:spcBef>
              <a:spcAft>
                <a:spcPts val="0"/>
              </a:spcAft>
              <a:buClr>
                <a:srgbClr val="000000"/>
              </a:buClr>
              <a:buSzPts val="3000"/>
              <a:buFont typeface="Roboto Condensed"/>
              <a:buNone/>
              <a:defRPr b="0" i="0" sz="3000" u="none" cap="none" strike="noStrike">
                <a:solidFill>
                  <a:srgbClr val="000000"/>
                </a:solidFill>
                <a:latin typeface="Roboto Condensed"/>
                <a:ea typeface="Roboto Condensed"/>
                <a:cs typeface="Roboto Condensed"/>
                <a:sym typeface="Roboto Condensed"/>
              </a:defRPr>
            </a:lvl7pPr>
            <a:lvl8pPr lvl="7" marR="0" rtl="0" algn="l">
              <a:lnSpc>
                <a:spcPct val="100000"/>
              </a:lnSpc>
              <a:spcBef>
                <a:spcPts val="0"/>
              </a:spcBef>
              <a:spcAft>
                <a:spcPts val="0"/>
              </a:spcAft>
              <a:buClr>
                <a:srgbClr val="000000"/>
              </a:buClr>
              <a:buSzPts val="3000"/>
              <a:buFont typeface="Roboto Condensed"/>
              <a:buNone/>
              <a:defRPr b="0" i="0" sz="3000" u="none" cap="none" strike="noStrike">
                <a:solidFill>
                  <a:srgbClr val="000000"/>
                </a:solidFill>
                <a:latin typeface="Roboto Condensed"/>
                <a:ea typeface="Roboto Condensed"/>
                <a:cs typeface="Roboto Condensed"/>
                <a:sym typeface="Roboto Condensed"/>
              </a:defRPr>
            </a:lvl8pPr>
            <a:lvl9pPr lvl="8" marR="0" rtl="0" algn="l">
              <a:lnSpc>
                <a:spcPct val="100000"/>
              </a:lnSpc>
              <a:spcBef>
                <a:spcPts val="0"/>
              </a:spcBef>
              <a:spcAft>
                <a:spcPts val="0"/>
              </a:spcAft>
              <a:buClr>
                <a:srgbClr val="000000"/>
              </a:buClr>
              <a:buSzPts val="3000"/>
              <a:buFont typeface="Roboto Condensed"/>
              <a:buNone/>
              <a:defRPr b="0" i="0" sz="3000" u="none" cap="none" strike="noStrike">
                <a:solidFill>
                  <a:srgbClr val="000000"/>
                </a:solidFill>
                <a:latin typeface="Roboto Condensed"/>
                <a:ea typeface="Roboto Condensed"/>
                <a:cs typeface="Roboto Condensed"/>
                <a:sym typeface="Roboto Condensed"/>
              </a:defRPr>
            </a:lvl9pPr>
          </a:lstStyle>
          <a:p/>
        </p:txBody>
      </p:sp>
      <p:sp>
        <p:nvSpPr>
          <p:cNvPr id="21" name="Google Shape;21;p3"/>
          <p:cNvSpPr txBox="1"/>
          <p:nvPr>
            <p:ph idx="1" type="subTitle"/>
          </p:nvPr>
        </p:nvSpPr>
        <p:spPr>
          <a:xfrm>
            <a:off x="418175" y="2576889"/>
            <a:ext cx="8520600" cy="792600"/>
          </a:xfrm>
          <a:prstGeom prst="rect">
            <a:avLst/>
          </a:prstGeom>
          <a:noFill/>
          <a:ln>
            <a:noFill/>
          </a:ln>
        </p:spPr>
        <p:txBody>
          <a:bodyPr anchorCtr="0" anchor="ctr" bIns="48200" lIns="48200" spcFirstLastPara="1" rIns="48200" wrap="square" tIns="48200">
            <a:noAutofit/>
          </a:bodyPr>
          <a:lstStyle>
            <a:lvl1pPr lvl="0" marR="0" rtl="0" algn="l">
              <a:lnSpc>
                <a:spcPct val="100000"/>
              </a:lnSpc>
              <a:spcBef>
                <a:spcPts val="0"/>
              </a:spcBef>
              <a:spcAft>
                <a:spcPts val="0"/>
              </a:spcAft>
              <a:buClr>
                <a:srgbClr val="FFFFFF"/>
              </a:buClr>
              <a:buSzPts val="1800"/>
              <a:buFont typeface="Roboto"/>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1800"/>
              <a:buFont typeface="Roboto"/>
              <a:buNone/>
              <a:defRPr b="0" i="0" sz="18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1800"/>
              <a:buFont typeface="Roboto"/>
              <a:buNone/>
              <a:defRPr b="0" i="0" sz="18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1800"/>
              <a:buFont typeface="Roboto"/>
              <a:buNone/>
              <a:defRPr b="0" i="0" sz="18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1800"/>
              <a:buFont typeface="Roboto"/>
              <a:buNone/>
              <a:defRPr b="0" i="0" sz="18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1800"/>
              <a:buFont typeface="Roboto"/>
              <a:buNone/>
              <a:defRPr b="0" i="0" sz="18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1800"/>
              <a:buFont typeface="Roboto"/>
              <a:buNone/>
              <a:defRPr b="0" i="0" sz="18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1800"/>
              <a:buFont typeface="Roboto"/>
              <a:buNone/>
              <a:defRPr b="0" i="0" sz="18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1800"/>
              <a:buFont typeface="Roboto"/>
              <a:buNone/>
              <a:defRPr b="0" i="0" sz="18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utline 1">
  <p:cSld name="CUSTOM_1">
    <p:spTree>
      <p:nvGrpSpPr>
        <p:cNvPr id="22" name="Shape 22"/>
        <p:cNvGrpSpPr/>
        <p:nvPr/>
      </p:nvGrpSpPr>
      <p:grpSpPr>
        <a:xfrm>
          <a:off x="0" y="0"/>
          <a:ext cx="0" cy="0"/>
          <a:chOff x="0" y="0"/>
          <a:chExt cx="0" cy="0"/>
        </a:xfrm>
      </p:grpSpPr>
      <p:sp>
        <p:nvSpPr>
          <p:cNvPr id="23" name="Google Shape;23;p4"/>
          <p:cNvSpPr txBox="1"/>
          <p:nvPr>
            <p:ph idx="1" type="subTitle"/>
          </p:nvPr>
        </p:nvSpPr>
        <p:spPr>
          <a:xfrm>
            <a:off x="3507225" y="4110075"/>
            <a:ext cx="2128800" cy="507900"/>
          </a:xfrm>
          <a:prstGeom prst="rect">
            <a:avLst/>
          </a:prstGeom>
          <a:solidFill>
            <a:srgbClr val="D9D9D9"/>
          </a:solidFill>
          <a:ln>
            <a:noFill/>
          </a:ln>
        </p:spPr>
        <p:txBody>
          <a:bodyPr anchorCtr="0" anchor="ctr" bIns="48200" lIns="48200" spcFirstLastPara="1" rIns="48200" wrap="square" tIns="48200">
            <a:noAutofit/>
          </a:bodyPr>
          <a:lstStyle>
            <a:lvl1pPr lvl="0" marR="0" rtl="0" algn="ctr">
              <a:lnSpc>
                <a:spcPct val="100000"/>
              </a:lnSpc>
              <a:spcBef>
                <a:spcPts val="0"/>
              </a:spcBef>
              <a:spcAft>
                <a:spcPts val="0"/>
              </a:spcAft>
              <a:buClr>
                <a:srgbClr val="000000"/>
              </a:buClr>
              <a:buSzPts val="1800"/>
              <a:buFont typeface="Roboto"/>
              <a:buNone/>
              <a:defRPr b="0" i="0" sz="1100" u="none" cap="none" strike="noStrike">
                <a:solidFill>
                  <a:srgbClr val="000000"/>
                </a:solidFill>
                <a:latin typeface="Roboto"/>
                <a:ea typeface="Roboto"/>
                <a:cs typeface="Roboto"/>
                <a:sym typeface="Roboto"/>
              </a:defRPr>
            </a:lvl1pPr>
            <a:lvl2pPr lvl="1" marR="0" rtl="0" algn="ctr">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2pPr>
            <a:lvl3pPr lvl="2" marR="0" rtl="0" algn="ctr">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3pPr>
            <a:lvl4pPr lvl="3" marR="0" rtl="0" algn="ctr">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4pPr>
            <a:lvl5pPr lvl="4" marR="0" rtl="0" algn="ctr">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5pPr>
            <a:lvl6pPr lvl="5" marR="0" rtl="0" algn="ctr">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6pPr>
            <a:lvl7pPr lvl="6" marR="0" rtl="0" algn="ctr">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7pPr>
            <a:lvl8pPr lvl="7" marR="0" rtl="0" algn="ctr">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8pPr>
            <a:lvl9pPr lvl="8" marR="0" rtl="0" algn="ctr">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9pPr>
          </a:lstStyle>
          <a:p/>
        </p:txBody>
      </p:sp>
      <p:sp>
        <p:nvSpPr>
          <p:cNvPr id="24" name="Google Shape;24;p4"/>
          <p:cNvSpPr txBox="1"/>
          <p:nvPr>
            <p:ph idx="2" type="subTitle"/>
          </p:nvPr>
        </p:nvSpPr>
        <p:spPr>
          <a:xfrm>
            <a:off x="6199425" y="4112225"/>
            <a:ext cx="2128800" cy="507900"/>
          </a:xfrm>
          <a:prstGeom prst="rect">
            <a:avLst/>
          </a:prstGeom>
          <a:solidFill>
            <a:srgbClr val="D9D9D9"/>
          </a:solidFill>
          <a:ln>
            <a:noFill/>
          </a:ln>
        </p:spPr>
        <p:txBody>
          <a:bodyPr anchorCtr="0" anchor="ctr" bIns="48200" lIns="48200" spcFirstLastPara="1" rIns="48200" wrap="square" tIns="48200">
            <a:noAutofit/>
          </a:bodyPr>
          <a:lstStyle>
            <a:lvl1pPr lvl="0" marR="0" rtl="0" algn="ctr">
              <a:lnSpc>
                <a:spcPct val="100000"/>
              </a:lnSpc>
              <a:spcBef>
                <a:spcPts val="0"/>
              </a:spcBef>
              <a:spcAft>
                <a:spcPts val="0"/>
              </a:spcAft>
              <a:buClr>
                <a:srgbClr val="000000"/>
              </a:buClr>
              <a:buSzPts val="1800"/>
              <a:buFont typeface="Roboto"/>
              <a:buNone/>
              <a:defRPr b="0" i="0" sz="1100" u="none" cap="none" strike="noStrike">
                <a:solidFill>
                  <a:srgbClr val="000000"/>
                </a:solidFill>
                <a:latin typeface="Roboto"/>
                <a:ea typeface="Roboto"/>
                <a:cs typeface="Roboto"/>
                <a:sym typeface="Roboto"/>
              </a:defRPr>
            </a:lvl1pPr>
            <a:lvl2pPr lvl="1" marR="0" rtl="0" algn="ctr">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2pPr>
            <a:lvl3pPr lvl="2" marR="0" rtl="0" algn="ctr">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3pPr>
            <a:lvl4pPr lvl="3" marR="0" rtl="0" algn="ctr">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4pPr>
            <a:lvl5pPr lvl="4" marR="0" rtl="0" algn="ctr">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5pPr>
            <a:lvl6pPr lvl="5" marR="0" rtl="0" algn="ctr">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6pPr>
            <a:lvl7pPr lvl="6" marR="0" rtl="0" algn="ctr">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7pPr>
            <a:lvl8pPr lvl="7" marR="0" rtl="0" algn="ctr">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8pPr>
            <a:lvl9pPr lvl="8" marR="0" rtl="0" algn="ctr">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9pPr>
          </a:lstStyle>
          <a:p/>
        </p:txBody>
      </p:sp>
      <p:sp>
        <p:nvSpPr>
          <p:cNvPr id="25" name="Google Shape;25;p4"/>
          <p:cNvSpPr txBox="1"/>
          <p:nvPr>
            <p:ph idx="3" type="subTitle"/>
          </p:nvPr>
        </p:nvSpPr>
        <p:spPr>
          <a:xfrm>
            <a:off x="815775" y="4112225"/>
            <a:ext cx="2128800" cy="507900"/>
          </a:xfrm>
          <a:prstGeom prst="rect">
            <a:avLst/>
          </a:prstGeom>
          <a:solidFill>
            <a:srgbClr val="D9D9D9"/>
          </a:solidFill>
          <a:ln>
            <a:noFill/>
          </a:ln>
        </p:spPr>
        <p:txBody>
          <a:bodyPr anchorCtr="0" anchor="ctr" bIns="48200" lIns="48200" spcFirstLastPara="1" rIns="48200" wrap="square" tIns="48200">
            <a:noAutofit/>
          </a:bodyPr>
          <a:lstStyle>
            <a:lvl1pPr lvl="0" marR="0" rtl="0" algn="ctr">
              <a:lnSpc>
                <a:spcPct val="100000"/>
              </a:lnSpc>
              <a:spcBef>
                <a:spcPts val="0"/>
              </a:spcBef>
              <a:spcAft>
                <a:spcPts val="0"/>
              </a:spcAft>
              <a:buClr>
                <a:srgbClr val="000000"/>
              </a:buClr>
              <a:buSzPts val="1800"/>
              <a:buFont typeface="Roboto"/>
              <a:buNone/>
              <a:defRPr b="0" i="0" sz="1100" u="none" cap="none" strike="noStrike">
                <a:solidFill>
                  <a:srgbClr val="000000"/>
                </a:solidFill>
                <a:latin typeface="Roboto"/>
                <a:ea typeface="Roboto"/>
                <a:cs typeface="Roboto"/>
                <a:sym typeface="Roboto"/>
              </a:defRPr>
            </a:lvl1pPr>
            <a:lvl2pPr lvl="1" marR="0" rtl="0" algn="ctr">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2pPr>
            <a:lvl3pPr lvl="2" marR="0" rtl="0" algn="ctr">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3pPr>
            <a:lvl4pPr lvl="3" marR="0" rtl="0" algn="ctr">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4pPr>
            <a:lvl5pPr lvl="4" marR="0" rtl="0" algn="ctr">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5pPr>
            <a:lvl6pPr lvl="5" marR="0" rtl="0" algn="ctr">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6pPr>
            <a:lvl7pPr lvl="6" marR="0" rtl="0" algn="ctr">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7pPr>
            <a:lvl8pPr lvl="7" marR="0" rtl="0" algn="ctr">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8pPr>
            <a:lvl9pPr lvl="8" marR="0" rtl="0" algn="ctr">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9pPr>
          </a:lstStyle>
          <a:p/>
        </p:txBody>
      </p:sp>
      <p:sp>
        <p:nvSpPr>
          <p:cNvPr id="26" name="Google Shape;26;p4"/>
          <p:cNvSpPr txBox="1"/>
          <p:nvPr>
            <p:ph idx="4" type="subTitle"/>
          </p:nvPr>
        </p:nvSpPr>
        <p:spPr>
          <a:xfrm>
            <a:off x="3507225" y="2239450"/>
            <a:ext cx="2128800" cy="507900"/>
          </a:xfrm>
          <a:prstGeom prst="rect">
            <a:avLst/>
          </a:prstGeom>
          <a:solidFill>
            <a:srgbClr val="D9D9D9"/>
          </a:solidFill>
          <a:ln>
            <a:noFill/>
          </a:ln>
        </p:spPr>
        <p:txBody>
          <a:bodyPr anchorCtr="0" anchor="ctr" bIns="48200" lIns="48200" spcFirstLastPara="1" rIns="48200" wrap="square" tIns="48200">
            <a:noAutofit/>
          </a:bodyPr>
          <a:lstStyle>
            <a:lvl1pPr lvl="0" marR="0" rtl="0" algn="ctr">
              <a:lnSpc>
                <a:spcPct val="100000"/>
              </a:lnSpc>
              <a:spcBef>
                <a:spcPts val="0"/>
              </a:spcBef>
              <a:spcAft>
                <a:spcPts val="0"/>
              </a:spcAft>
              <a:buClr>
                <a:srgbClr val="000000"/>
              </a:buClr>
              <a:buSzPts val="1800"/>
              <a:buFont typeface="Roboto"/>
              <a:buNone/>
              <a:defRPr b="0" i="0" sz="1100" u="none" cap="none" strike="noStrike">
                <a:solidFill>
                  <a:srgbClr val="000000"/>
                </a:solidFill>
                <a:latin typeface="Roboto"/>
                <a:ea typeface="Roboto"/>
                <a:cs typeface="Roboto"/>
                <a:sym typeface="Roboto"/>
              </a:defRPr>
            </a:lvl1pPr>
            <a:lvl2pPr lvl="1" marR="0" rtl="0" algn="ctr">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2pPr>
            <a:lvl3pPr lvl="2" marR="0" rtl="0" algn="ctr">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3pPr>
            <a:lvl4pPr lvl="3" marR="0" rtl="0" algn="ctr">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4pPr>
            <a:lvl5pPr lvl="4" marR="0" rtl="0" algn="ctr">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5pPr>
            <a:lvl6pPr lvl="5" marR="0" rtl="0" algn="ctr">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6pPr>
            <a:lvl7pPr lvl="6" marR="0" rtl="0" algn="ctr">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7pPr>
            <a:lvl8pPr lvl="7" marR="0" rtl="0" algn="ctr">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8pPr>
            <a:lvl9pPr lvl="8" marR="0" rtl="0" algn="ctr">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9pPr>
          </a:lstStyle>
          <a:p/>
        </p:txBody>
      </p:sp>
      <p:sp>
        <p:nvSpPr>
          <p:cNvPr id="27" name="Google Shape;27;p4"/>
          <p:cNvSpPr txBox="1"/>
          <p:nvPr>
            <p:ph idx="5" type="subTitle"/>
          </p:nvPr>
        </p:nvSpPr>
        <p:spPr>
          <a:xfrm>
            <a:off x="6199425" y="2241600"/>
            <a:ext cx="2128800" cy="507900"/>
          </a:xfrm>
          <a:prstGeom prst="rect">
            <a:avLst/>
          </a:prstGeom>
          <a:solidFill>
            <a:srgbClr val="D9D9D9"/>
          </a:solidFill>
          <a:ln>
            <a:noFill/>
          </a:ln>
        </p:spPr>
        <p:txBody>
          <a:bodyPr anchorCtr="0" anchor="ctr" bIns="48200" lIns="48200" spcFirstLastPara="1" rIns="48200" wrap="square" tIns="48200">
            <a:noAutofit/>
          </a:bodyPr>
          <a:lstStyle>
            <a:lvl1pPr lvl="0" marR="0" rtl="0" algn="ctr">
              <a:lnSpc>
                <a:spcPct val="100000"/>
              </a:lnSpc>
              <a:spcBef>
                <a:spcPts val="0"/>
              </a:spcBef>
              <a:spcAft>
                <a:spcPts val="0"/>
              </a:spcAft>
              <a:buClr>
                <a:srgbClr val="000000"/>
              </a:buClr>
              <a:buSzPts val="1800"/>
              <a:buFont typeface="Roboto"/>
              <a:buNone/>
              <a:defRPr b="0" i="0" sz="1100" u="none" cap="none" strike="noStrike">
                <a:solidFill>
                  <a:srgbClr val="000000"/>
                </a:solidFill>
                <a:latin typeface="Roboto"/>
                <a:ea typeface="Roboto"/>
                <a:cs typeface="Roboto"/>
                <a:sym typeface="Roboto"/>
              </a:defRPr>
            </a:lvl1pPr>
            <a:lvl2pPr lvl="1" marR="0" rtl="0" algn="ctr">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2pPr>
            <a:lvl3pPr lvl="2" marR="0" rtl="0" algn="ctr">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3pPr>
            <a:lvl4pPr lvl="3" marR="0" rtl="0" algn="ctr">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4pPr>
            <a:lvl5pPr lvl="4" marR="0" rtl="0" algn="ctr">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5pPr>
            <a:lvl6pPr lvl="5" marR="0" rtl="0" algn="ctr">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6pPr>
            <a:lvl7pPr lvl="6" marR="0" rtl="0" algn="ctr">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7pPr>
            <a:lvl8pPr lvl="7" marR="0" rtl="0" algn="ctr">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8pPr>
            <a:lvl9pPr lvl="8" marR="0" rtl="0" algn="ctr">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9pPr>
          </a:lstStyle>
          <a:p/>
        </p:txBody>
      </p:sp>
      <p:sp>
        <p:nvSpPr>
          <p:cNvPr id="28" name="Google Shape;28;p4"/>
          <p:cNvSpPr txBox="1"/>
          <p:nvPr>
            <p:ph idx="6" type="subTitle"/>
          </p:nvPr>
        </p:nvSpPr>
        <p:spPr>
          <a:xfrm>
            <a:off x="815775" y="2241600"/>
            <a:ext cx="2128800" cy="507900"/>
          </a:xfrm>
          <a:prstGeom prst="rect">
            <a:avLst/>
          </a:prstGeom>
          <a:solidFill>
            <a:srgbClr val="D9D9D9"/>
          </a:solidFill>
          <a:ln>
            <a:noFill/>
          </a:ln>
        </p:spPr>
        <p:txBody>
          <a:bodyPr anchorCtr="0" anchor="ctr" bIns="48200" lIns="48200" spcFirstLastPara="1" rIns="48200" wrap="square" tIns="48200">
            <a:noAutofit/>
          </a:bodyPr>
          <a:lstStyle>
            <a:lvl1pPr lvl="0" marR="0" rtl="0" algn="ctr">
              <a:lnSpc>
                <a:spcPct val="100000"/>
              </a:lnSpc>
              <a:spcBef>
                <a:spcPts val="0"/>
              </a:spcBef>
              <a:spcAft>
                <a:spcPts val="0"/>
              </a:spcAft>
              <a:buClr>
                <a:srgbClr val="000000"/>
              </a:buClr>
              <a:buSzPts val="1800"/>
              <a:buFont typeface="Roboto"/>
              <a:buNone/>
              <a:defRPr b="0" i="0" sz="1100" u="none" cap="none" strike="noStrike">
                <a:solidFill>
                  <a:srgbClr val="000000"/>
                </a:solidFill>
                <a:latin typeface="Roboto"/>
                <a:ea typeface="Roboto"/>
                <a:cs typeface="Roboto"/>
                <a:sym typeface="Roboto"/>
              </a:defRPr>
            </a:lvl1pPr>
            <a:lvl2pPr lvl="1" marR="0" rtl="0" algn="ctr">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2pPr>
            <a:lvl3pPr lvl="2" marR="0" rtl="0" algn="ctr">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3pPr>
            <a:lvl4pPr lvl="3" marR="0" rtl="0" algn="ctr">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4pPr>
            <a:lvl5pPr lvl="4" marR="0" rtl="0" algn="ctr">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5pPr>
            <a:lvl6pPr lvl="5" marR="0" rtl="0" algn="ctr">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6pPr>
            <a:lvl7pPr lvl="6" marR="0" rtl="0" algn="ctr">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7pPr>
            <a:lvl8pPr lvl="7" marR="0" rtl="0" algn="ctr">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8pPr>
            <a:lvl9pPr lvl="8" marR="0" rtl="0" algn="ctr">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9pPr>
          </a:lstStyle>
          <a:p/>
        </p:txBody>
      </p:sp>
      <p:sp>
        <p:nvSpPr>
          <p:cNvPr id="29" name="Google Shape;29;p4"/>
          <p:cNvSpPr txBox="1"/>
          <p:nvPr/>
        </p:nvSpPr>
        <p:spPr>
          <a:xfrm>
            <a:off x="0" y="266000"/>
            <a:ext cx="9144000" cy="57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Roboto Condensed"/>
                <a:ea typeface="Roboto Condensed"/>
                <a:cs typeface="Roboto Condensed"/>
                <a:sym typeface="Roboto Condensed"/>
              </a:rPr>
              <a:t>OUTLINE</a:t>
            </a:r>
            <a:endParaRPr b="1" i="0" sz="3000" u="none" cap="none" strike="noStrike">
              <a:solidFill>
                <a:srgbClr val="000000"/>
              </a:solidFill>
              <a:latin typeface="Roboto Condensed"/>
              <a:ea typeface="Roboto Condensed"/>
              <a:cs typeface="Roboto Condensed"/>
              <a:sym typeface="Roboto Condensed"/>
            </a:endParaRPr>
          </a:p>
        </p:txBody>
      </p:sp>
      <p:sp>
        <p:nvSpPr>
          <p:cNvPr id="30" name="Google Shape;30;p4"/>
          <p:cNvSpPr/>
          <p:nvPr/>
        </p:nvSpPr>
        <p:spPr>
          <a:xfrm>
            <a:off x="2191950" y="998450"/>
            <a:ext cx="4760100" cy="25200"/>
          </a:xfrm>
          <a:prstGeom prst="flowChartAlternateProcess">
            <a:avLst/>
          </a:prstGeom>
          <a:solidFill>
            <a:srgbClr val="830E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830E00"/>
              </a:solidFill>
              <a:latin typeface="Arial"/>
              <a:ea typeface="Arial"/>
              <a:cs typeface="Arial"/>
              <a:sym typeface="Arial"/>
            </a:endParaRPr>
          </a:p>
        </p:txBody>
      </p:sp>
      <p:sp>
        <p:nvSpPr>
          <p:cNvPr id="31" name="Google Shape;31;p4"/>
          <p:cNvSpPr/>
          <p:nvPr/>
        </p:nvSpPr>
        <p:spPr>
          <a:xfrm>
            <a:off x="4474275" y="910625"/>
            <a:ext cx="194700" cy="194700"/>
          </a:xfrm>
          <a:prstGeom prst="ellipse">
            <a:avLst/>
          </a:prstGeom>
          <a:solidFill>
            <a:srgbClr val="830E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 name="Google Shape;32;p4"/>
          <p:cNvPicPr preferRelativeResize="0"/>
          <p:nvPr/>
        </p:nvPicPr>
        <p:blipFill rotWithShape="1">
          <a:blip r:embed="rId2">
            <a:alphaModFix/>
          </a:blip>
          <a:srcRect b="0" l="0" r="0" t="0"/>
          <a:stretch/>
        </p:blipFill>
        <p:spPr>
          <a:xfrm>
            <a:off x="60247" y="66350"/>
            <a:ext cx="274500" cy="335400"/>
          </a:xfrm>
          <a:prstGeom prst="rect">
            <a:avLst/>
          </a:prstGeom>
          <a:noFill/>
          <a:ln>
            <a:noFill/>
          </a:ln>
        </p:spPr>
      </p:pic>
      <p:cxnSp>
        <p:nvCxnSpPr>
          <p:cNvPr id="33" name="Google Shape;33;p4"/>
          <p:cNvCxnSpPr/>
          <p:nvPr/>
        </p:nvCxnSpPr>
        <p:spPr>
          <a:xfrm>
            <a:off x="622500" y="2247025"/>
            <a:ext cx="7899000" cy="0"/>
          </a:xfrm>
          <a:prstGeom prst="straightConnector1">
            <a:avLst/>
          </a:prstGeom>
          <a:noFill/>
          <a:ln cap="flat" cmpd="sng" w="9525">
            <a:solidFill>
              <a:srgbClr val="CCCCCC"/>
            </a:solidFill>
            <a:prstDash val="solid"/>
            <a:round/>
            <a:headEnd len="sm" w="sm" type="none"/>
            <a:tailEnd len="sm" w="sm" type="none"/>
          </a:ln>
          <a:effectLst>
            <a:outerShdw blurRad="42863" rotWithShape="0" algn="bl" dir="5400000" dist="9525">
              <a:srgbClr val="000000">
                <a:alpha val="33730"/>
              </a:srgbClr>
            </a:outerShdw>
          </a:effectLst>
        </p:spPr>
      </p:cxnSp>
      <p:cxnSp>
        <p:nvCxnSpPr>
          <p:cNvPr id="34" name="Google Shape;34;p4"/>
          <p:cNvCxnSpPr/>
          <p:nvPr/>
        </p:nvCxnSpPr>
        <p:spPr>
          <a:xfrm>
            <a:off x="622500" y="4110075"/>
            <a:ext cx="7899000" cy="0"/>
          </a:xfrm>
          <a:prstGeom prst="straightConnector1">
            <a:avLst/>
          </a:prstGeom>
          <a:noFill/>
          <a:ln cap="flat" cmpd="sng" w="9525">
            <a:solidFill>
              <a:srgbClr val="CCCCCC"/>
            </a:solidFill>
            <a:prstDash val="solid"/>
            <a:round/>
            <a:headEnd len="sm" w="sm" type="none"/>
            <a:tailEnd len="sm" w="sm" type="none"/>
          </a:ln>
          <a:effectLst>
            <a:outerShdw blurRad="42863" rotWithShape="0" algn="bl" dir="5400000" dist="9525">
              <a:srgbClr val="000000">
                <a:alpha val="33730"/>
              </a:srgbClr>
            </a:outerShdw>
          </a:effectLst>
        </p:spPr>
      </p:cxnSp>
      <p:sp>
        <p:nvSpPr>
          <p:cNvPr id="35" name="Google Shape;35;p4"/>
          <p:cNvSpPr txBox="1"/>
          <p:nvPr>
            <p:ph idx="7" type="subTitle"/>
          </p:nvPr>
        </p:nvSpPr>
        <p:spPr>
          <a:xfrm>
            <a:off x="1004925" y="1393219"/>
            <a:ext cx="1750500" cy="853800"/>
          </a:xfrm>
          <a:prstGeom prst="rect">
            <a:avLst/>
          </a:prstGeom>
          <a:solidFill>
            <a:srgbClr val="830E00"/>
          </a:solidFill>
          <a:ln>
            <a:noFill/>
          </a:ln>
        </p:spPr>
        <p:txBody>
          <a:bodyPr anchorCtr="0" anchor="ctr" bIns="48200" lIns="48200" spcFirstLastPara="1" rIns="48200" wrap="square" tIns="48200">
            <a:noAutofit/>
          </a:bodyPr>
          <a:lstStyle>
            <a:lvl1pPr lvl="0" marR="0" rtl="0" algn="ctr">
              <a:lnSpc>
                <a:spcPct val="100000"/>
              </a:lnSpc>
              <a:spcBef>
                <a:spcPts val="0"/>
              </a:spcBef>
              <a:spcAft>
                <a:spcPts val="0"/>
              </a:spcAft>
              <a:buClr>
                <a:srgbClr val="000000"/>
              </a:buClr>
              <a:buSzPts val="1800"/>
              <a:buFont typeface="Roboto"/>
              <a:buNone/>
              <a:defRPr b="0" i="0" sz="1400" u="none" cap="none" strike="noStrike">
                <a:solidFill>
                  <a:srgbClr val="FFFFFF"/>
                </a:solidFill>
                <a:latin typeface="Roboto Condensed"/>
                <a:ea typeface="Roboto Condensed"/>
                <a:cs typeface="Roboto Condensed"/>
                <a:sym typeface="Roboto Condensed"/>
              </a:defRPr>
            </a:lvl1pPr>
            <a:lvl2pPr lvl="1" marR="0" rtl="0" algn="ctr">
              <a:lnSpc>
                <a:spcPct val="100000"/>
              </a:lnSpc>
              <a:spcBef>
                <a:spcPts val="0"/>
              </a:spcBef>
              <a:spcAft>
                <a:spcPts val="0"/>
              </a:spcAft>
              <a:buClr>
                <a:srgbClr val="000000"/>
              </a:buClr>
              <a:buSzPts val="1800"/>
              <a:buFont typeface="Roboto"/>
              <a:buNone/>
              <a:defRPr b="0" i="0" sz="1800" u="none" cap="none" strike="noStrike">
                <a:solidFill>
                  <a:srgbClr val="FFFFFF"/>
                </a:solidFill>
                <a:latin typeface="Roboto Condensed"/>
                <a:ea typeface="Roboto Condensed"/>
                <a:cs typeface="Roboto Condensed"/>
                <a:sym typeface="Roboto Condensed"/>
              </a:defRPr>
            </a:lvl2pPr>
            <a:lvl3pPr lvl="2" marR="0" rtl="0" algn="ctr">
              <a:lnSpc>
                <a:spcPct val="100000"/>
              </a:lnSpc>
              <a:spcBef>
                <a:spcPts val="0"/>
              </a:spcBef>
              <a:spcAft>
                <a:spcPts val="0"/>
              </a:spcAft>
              <a:buClr>
                <a:srgbClr val="000000"/>
              </a:buClr>
              <a:buSzPts val="1800"/>
              <a:buFont typeface="Roboto"/>
              <a:buNone/>
              <a:defRPr b="0" i="0" sz="1800" u="none" cap="none" strike="noStrike">
                <a:solidFill>
                  <a:srgbClr val="FFFFFF"/>
                </a:solidFill>
                <a:latin typeface="Roboto Condensed"/>
                <a:ea typeface="Roboto Condensed"/>
                <a:cs typeface="Roboto Condensed"/>
                <a:sym typeface="Roboto Condensed"/>
              </a:defRPr>
            </a:lvl3pPr>
            <a:lvl4pPr lvl="3" marR="0" rtl="0" algn="ctr">
              <a:lnSpc>
                <a:spcPct val="100000"/>
              </a:lnSpc>
              <a:spcBef>
                <a:spcPts val="0"/>
              </a:spcBef>
              <a:spcAft>
                <a:spcPts val="0"/>
              </a:spcAft>
              <a:buClr>
                <a:srgbClr val="000000"/>
              </a:buClr>
              <a:buSzPts val="1800"/>
              <a:buFont typeface="Roboto"/>
              <a:buNone/>
              <a:defRPr b="0" i="0" sz="1800" u="none" cap="none" strike="noStrike">
                <a:solidFill>
                  <a:srgbClr val="FFFFFF"/>
                </a:solidFill>
                <a:latin typeface="Roboto Condensed"/>
                <a:ea typeface="Roboto Condensed"/>
                <a:cs typeface="Roboto Condensed"/>
                <a:sym typeface="Roboto Condensed"/>
              </a:defRPr>
            </a:lvl4pPr>
            <a:lvl5pPr lvl="4" marR="0" rtl="0" algn="ctr">
              <a:lnSpc>
                <a:spcPct val="100000"/>
              </a:lnSpc>
              <a:spcBef>
                <a:spcPts val="0"/>
              </a:spcBef>
              <a:spcAft>
                <a:spcPts val="0"/>
              </a:spcAft>
              <a:buClr>
                <a:srgbClr val="000000"/>
              </a:buClr>
              <a:buSzPts val="1800"/>
              <a:buFont typeface="Roboto"/>
              <a:buNone/>
              <a:defRPr b="0" i="0" sz="1800" u="none" cap="none" strike="noStrike">
                <a:solidFill>
                  <a:srgbClr val="FFFFFF"/>
                </a:solidFill>
                <a:latin typeface="Roboto Condensed"/>
                <a:ea typeface="Roboto Condensed"/>
                <a:cs typeface="Roboto Condensed"/>
                <a:sym typeface="Roboto Condensed"/>
              </a:defRPr>
            </a:lvl5pPr>
            <a:lvl6pPr lvl="5" marR="0" rtl="0" algn="ctr">
              <a:lnSpc>
                <a:spcPct val="100000"/>
              </a:lnSpc>
              <a:spcBef>
                <a:spcPts val="0"/>
              </a:spcBef>
              <a:spcAft>
                <a:spcPts val="0"/>
              </a:spcAft>
              <a:buClr>
                <a:srgbClr val="000000"/>
              </a:buClr>
              <a:buSzPts val="1800"/>
              <a:buFont typeface="Roboto"/>
              <a:buNone/>
              <a:defRPr b="0" i="0" sz="1800" u="none" cap="none" strike="noStrike">
                <a:solidFill>
                  <a:srgbClr val="FFFFFF"/>
                </a:solidFill>
                <a:latin typeface="Roboto Condensed"/>
                <a:ea typeface="Roboto Condensed"/>
                <a:cs typeface="Roboto Condensed"/>
                <a:sym typeface="Roboto Condensed"/>
              </a:defRPr>
            </a:lvl6pPr>
            <a:lvl7pPr lvl="6" marR="0" rtl="0" algn="ctr">
              <a:lnSpc>
                <a:spcPct val="100000"/>
              </a:lnSpc>
              <a:spcBef>
                <a:spcPts val="0"/>
              </a:spcBef>
              <a:spcAft>
                <a:spcPts val="0"/>
              </a:spcAft>
              <a:buClr>
                <a:srgbClr val="000000"/>
              </a:buClr>
              <a:buSzPts val="1800"/>
              <a:buFont typeface="Roboto"/>
              <a:buNone/>
              <a:defRPr b="0" i="0" sz="1800" u="none" cap="none" strike="noStrike">
                <a:solidFill>
                  <a:srgbClr val="FFFFFF"/>
                </a:solidFill>
                <a:latin typeface="Roboto Condensed"/>
                <a:ea typeface="Roboto Condensed"/>
                <a:cs typeface="Roboto Condensed"/>
                <a:sym typeface="Roboto Condensed"/>
              </a:defRPr>
            </a:lvl7pPr>
            <a:lvl8pPr lvl="7" marR="0" rtl="0" algn="ctr">
              <a:lnSpc>
                <a:spcPct val="100000"/>
              </a:lnSpc>
              <a:spcBef>
                <a:spcPts val="0"/>
              </a:spcBef>
              <a:spcAft>
                <a:spcPts val="0"/>
              </a:spcAft>
              <a:buClr>
                <a:srgbClr val="000000"/>
              </a:buClr>
              <a:buSzPts val="1800"/>
              <a:buFont typeface="Roboto"/>
              <a:buNone/>
              <a:defRPr b="0" i="0" sz="1800" u="none" cap="none" strike="noStrike">
                <a:solidFill>
                  <a:srgbClr val="FFFFFF"/>
                </a:solidFill>
                <a:latin typeface="Roboto Condensed"/>
                <a:ea typeface="Roboto Condensed"/>
                <a:cs typeface="Roboto Condensed"/>
                <a:sym typeface="Roboto Condensed"/>
              </a:defRPr>
            </a:lvl8pPr>
            <a:lvl9pPr lvl="8" marR="0" rtl="0" algn="ctr">
              <a:lnSpc>
                <a:spcPct val="100000"/>
              </a:lnSpc>
              <a:spcBef>
                <a:spcPts val="0"/>
              </a:spcBef>
              <a:spcAft>
                <a:spcPts val="0"/>
              </a:spcAft>
              <a:buClr>
                <a:srgbClr val="000000"/>
              </a:buClr>
              <a:buSzPts val="1800"/>
              <a:buFont typeface="Roboto"/>
              <a:buNone/>
              <a:defRPr b="0" i="0" sz="1800" u="none" cap="none" strike="noStrike">
                <a:solidFill>
                  <a:srgbClr val="FFFFFF"/>
                </a:solidFill>
                <a:latin typeface="Roboto Condensed"/>
                <a:ea typeface="Roboto Condensed"/>
                <a:cs typeface="Roboto Condensed"/>
                <a:sym typeface="Roboto Condensed"/>
              </a:defRPr>
            </a:lvl9pPr>
          </a:lstStyle>
          <a:p/>
        </p:txBody>
      </p:sp>
      <p:sp>
        <p:nvSpPr>
          <p:cNvPr id="36" name="Google Shape;36;p4"/>
          <p:cNvSpPr txBox="1"/>
          <p:nvPr>
            <p:ph idx="8" type="subTitle"/>
          </p:nvPr>
        </p:nvSpPr>
        <p:spPr>
          <a:xfrm>
            <a:off x="3696750" y="1393219"/>
            <a:ext cx="1750500" cy="853800"/>
          </a:xfrm>
          <a:prstGeom prst="rect">
            <a:avLst/>
          </a:prstGeom>
          <a:solidFill>
            <a:srgbClr val="830E00"/>
          </a:solidFill>
          <a:ln>
            <a:noFill/>
          </a:ln>
        </p:spPr>
        <p:txBody>
          <a:bodyPr anchorCtr="0" anchor="ctr" bIns="48200" lIns="48200" spcFirstLastPara="1" rIns="48200" wrap="square" tIns="48200">
            <a:noAutofit/>
          </a:bodyPr>
          <a:lstStyle>
            <a:lvl1pPr lvl="0" marR="0" rtl="0" algn="ctr">
              <a:lnSpc>
                <a:spcPct val="100000"/>
              </a:lnSpc>
              <a:spcBef>
                <a:spcPts val="0"/>
              </a:spcBef>
              <a:spcAft>
                <a:spcPts val="0"/>
              </a:spcAft>
              <a:buClr>
                <a:srgbClr val="000000"/>
              </a:buClr>
              <a:buSzPts val="1800"/>
              <a:buFont typeface="Roboto"/>
              <a:buNone/>
              <a:defRPr b="0" i="0" sz="1400" u="none" cap="none" strike="noStrike">
                <a:solidFill>
                  <a:srgbClr val="FFFFFF"/>
                </a:solidFill>
                <a:latin typeface="Roboto Condensed"/>
                <a:ea typeface="Roboto Condensed"/>
                <a:cs typeface="Roboto Condensed"/>
                <a:sym typeface="Roboto Condensed"/>
              </a:defRPr>
            </a:lvl1pPr>
            <a:lvl2pPr lvl="1" marR="0" rtl="0" algn="ctr">
              <a:lnSpc>
                <a:spcPct val="100000"/>
              </a:lnSpc>
              <a:spcBef>
                <a:spcPts val="0"/>
              </a:spcBef>
              <a:spcAft>
                <a:spcPts val="0"/>
              </a:spcAft>
              <a:buClr>
                <a:srgbClr val="000000"/>
              </a:buClr>
              <a:buSzPts val="1800"/>
              <a:buFont typeface="Roboto"/>
              <a:buNone/>
              <a:defRPr b="0" i="0" sz="1800" u="none" cap="none" strike="noStrike">
                <a:solidFill>
                  <a:srgbClr val="FFFFFF"/>
                </a:solidFill>
                <a:latin typeface="Roboto Condensed"/>
                <a:ea typeface="Roboto Condensed"/>
                <a:cs typeface="Roboto Condensed"/>
                <a:sym typeface="Roboto Condensed"/>
              </a:defRPr>
            </a:lvl2pPr>
            <a:lvl3pPr lvl="2" marR="0" rtl="0" algn="ctr">
              <a:lnSpc>
                <a:spcPct val="100000"/>
              </a:lnSpc>
              <a:spcBef>
                <a:spcPts val="0"/>
              </a:spcBef>
              <a:spcAft>
                <a:spcPts val="0"/>
              </a:spcAft>
              <a:buClr>
                <a:srgbClr val="000000"/>
              </a:buClr>
              <a:buSzPts val="1800"/>
              <a:buFont typeface="Roboto"/>
              <a:buNone/>
              <a:defRPr b="0" i="0" sz="1800" u="none" cap="none" strike="noStrike">
                <a:solidFill>
                  <a:srgbClr val="FFFFFF"/>
                </a:solidFill>
                <a:latin typeface="Roboto Condensed"/>
                <a:ea typeface="Roboto Condensed"/>
                <a:cs typeface="Roboto Condensed"/>
                <a:sym typeface="Roboto Condensed"/>
              </a:defRPr>
            </a:lvl3pPr>
            <a:lvl4pPr lvl="3" marR="0" rtl="0" algn="ctr">
              <a:lnSpc>
                <a:spcPct val="100000"/>
              </a:lnSpc>
              <a:spcBef>
                <a:spcPts val="0"/>
              </a:spcBef>
              <a:spcAft>
                <a:spcPts val="0"/>
              </a:spcAft>
              <a:buClr>
                <a:srgbClr val="000000"/>
              </a:buClr>
              <a:buSzPts val="1800"/>
              <a:buFont typeface="Roboto"/>
              <a:buNone/>
              <a:defRPr b="0" i="0" sz="1800" u="none" cap="none" strike="noStrike">
                <a:solidFill>
                  <a:srgbClr val="FFFFFF"/>
                </a:solidFill>
                <a:latin typeface="Roboto Condensed"/>
                <a:ea typeface="Roboto Condensed"/>
                <a:cs typeface="Roboto Condensed"/>
                <a:sym typeface="Roboto Condensed"/>
              </a:defRPr>
            </a:lvl4pPr>
            <a:lvl5pPr lvl="4" marR="0" rtl="0" algn="ctr">
              <a:lnSpc>
                <a:spcPct val="100000"/>
              </a:lnSpc>
              <a:spcBef>
                <a:spcPts val="0"/>
              </a:spcBef>
              <a:spcAft>
                <a:spcPts val="0"/>
              </a:spcAft>
              <a:buClr>
                <a:srgbClr val="000000"/>
              </a:buClr>
              <a:buSzPts val="1800"/>
              <a:buFont typeface="Roboto"/>
              <a:buNone/>
              <a:defRPr b="0" i="0" sz="1800" u="none" cap="none" strike="noStrike">
                <a:solidFill>
                  <a:srgbClr val="FFFFFF"/>
                </a:solidFill>
                <a:latin typeface="Roboto Condensed"/>
                <a:ea typeface="Roboto Condensed"/>
                <a:cs typeface="Roboto Condensed"/>
                <a:sym typeface="Roboto Condensed"/>
              </a:defRPr>
            </a:lvl5pPr>
            <a:lvl6pPr lvl="5" marR="0" rtl="0" algn="ctr">
              <a:lnSpc>
                <a:spcPct val="100000"/>
              </a:lnSpc>
              <a:spcBef>
                <a:spcPts val="0"/>
              </a:spcBef>
              <a:spcAft>
                <a:spcPts val="0"/>
              </a:spcAft>
              <a:buClr>
                <a:srgbClr val="000000"/>
              </a:buClr>
              <a:buSzPts val="1800"/>
              <a:buFont typeface="Roboto"/>
              <a:buNone/>
              <a:defRPr b="0" i="0" sz="1800" u="none" cap="none" strike="noStrike">
                <a:solidFill>
                  <a:srgbClr val="FFFFFF"/>
                </a:solidFill>
                <a:latin typeface="Roboto Condensed"/>
                <a:ea typeface="Roboto Condensed"/>
                <a:cs typeface="Roboto Condensed"/>
                <a:sym typeface="Roboto Condensed"/>
              </a:defRPr>
            </a:lvl6pPr>
            <a:lvl7pPr lvl="6" marR="0" rtl="0" algn="ctr">
              <a:lnSpc>
                <a:spcPct val="100000"/>
              </a:lnSpc>
              <a:spcBef>
                <a:spcPts val="0"/>
              </a:spcBef>
              <a:spcAft>
                <a:spcPts val="0"/>
              </a:spcAft>
              <a:buClr>
                <a:srgbClr val="000000"/>
              </a:buClr>
              <a:buSzPts val="1800"/>
              <a:buFont typeface="Roboto"/>
              <a:buNone/>
              <a:defRPr b="0" i="0" sz="1800" u="none" cap="none" strike="noStrike">
                <a:solidFill>
                  <a:srgbClr val="FFFFFF"/>
                </a:solidFill>
                <a:latin typeface="Roboto Condensed"/>
                <a:ea typeface="Roboto Condensed"/>
                <a:cs typeface="Roboto Condensed"/>
                <a:sym typeface="Roboto Condensed"/>
              </a:defRPr>
            </a:lvl7pPr>
            <a:lvl8pPr lvl="7" marR="0" rtl="0" algn="ctr">
              <a:lnSpc>
                <a:spcPct val="100000"/>
              </a:lnSpc>
              <a:spcBef>
                <a:spcPts val="0"/>
              </a:spcBef>
              <a:spcAft>
                <a:spcPts val="0"/>
              </a:spcAft>
              <a:buClr>
                <a:srgbClr val="000000"/>
              </a:buClr>
              <a:buSzPts val="1800"/>
              <a:buFont typeface="Roboto"/>
              <a:buNone/>
              <a:defRPr b="0" i="0" sz="1800" u="none" cap="none" strike="noStrike">
                <a:solidFill>
                  <a:srgbClr val="FFFFFF"/>
                </a:solidFill>
                <a:latin typeface="Roboto Condensed"/>
                <a:ea typeface="Roboto Condensed"/>
                <a:cs typeface="Roboto Condensed"/>
                <a:sym typeface="Roboto Condensed"/>
              </a:defRPr>
            </a:lvl8pPr>
            <a:lvl9pPr lvl="8" marR="0" rtl="0" algn="ctr">
              <a:lnSpc>
                <a:spcPct val="100000"/>
              </a:lnSpc>
              <a:spcBef>
                <a:spcPts val="0"/>
              </a:spcBef>
              <a:spcAft>
                <a:spcPts val="0"/>
              </a:spcAft>
              <a:buClr>
                <a:srgbClr val="000000"/>
              </a:buClr>
              <a:buSzPts val="1800"/>
              <a:buFont typeface="Roboto"/>
              <a:buNone/>
              <a:defRPr b="0" i="0" sz="1800" u="none" cap="none" strike="noStrike">
                <a:solidFill>
                  <a:srgbClr val="FFFFFF"/>
                </a:solidFill>
                <a:latin typeface="Roboto Condensed"/>
                <a:ea typeface="Roboto Condensed"/>
                <a:cs typeface="Roboto Condensed"/>
                <a:sym typeface="Roboto Condensed"/>
              </a:defRPr>
            </a:lvl9pPr>
          </a:lstStyle>
          <a:p/>
        </p:txBody>
      </p:sp>
      <p:sp>
        <p:nvSpPr>
          <p:cNvPr id="37" name="Google Shape;37;p4"/>
          <p:cNvSpPr txBox="1"/>
          <p:nvPr>
            <p:ph idx="9" type="subTitle"/>
          </p:nvPr>
        </p:nvSpPr>
        <p:spPr>
          <a:xfrm>
            <a:off x="6388575" y="1393219"/>
            <a:ext cx="1750500" cy="853800"/>
          </a:xfrm>
          <a:prstGeom prst="rect">
            <a:avLst/>
          </a:prstGeom>
          <a:solidFill>
            <a:srgbClr val="830E00"/>
          </a:solidFill>
          <a:ln>
            <a:noFill/>
          </a:ln>
        </p:spPr>
        <p:txBody>
          <a:bodyPr anchorCtr="0" anchor="ctr" bIns="48200" lIns="48200" spcFirstLastPara="1" rIns="48200" wrap="square" tIns="48200">
            <a:noAutofit/>
          </a:bodyPr>
          <a:lstStyle>
            <a:lvl1pPr lvl="0" marR="0" rtl="0" algn="ctr">
              <a:lnSpc>
                <a:spcPct val="100000"/>
              </a:lnSpc>
              <a:spcBef>
                <a:spcPts val="0"/>
              </a:spcBef>
              <a:spcAft>
                <a:spcPts val="0"/>
              </a:spcAft>
              <a:buClr>
                <a:srgbClr val="000000"/>
              </a:buClr>
              <a:buSzPts val="1800"/>
              <a:buFont typeface="Roboto"/>
              <a:buNone/>
              <a:defRPr b="0" i="0" sz="1400" u="none" cap="none" strike="noStrike">
                <a:solidFill>
                  <a:srgbClr val="FFFFFF"/>
                </a:solidFill>
                <a:latin typeface="Roboto Condensed"/>
                <a:ea typeface="Roboto Condensed"/>
                <a:cs typeface="Roboto Condensed"/>
                <a:sym typeface="Roboto Condensed"/>
              </a:defRPr>
            </a:lvl1pPr>
            <a:lvl2pPr lvl="1" marR="0" rtl="0" algn="ctr">
              <a:lnSpc>
                <a:spcPct val="100000"/>
              </a:lnSpc>
              <a:spcBef>
                <a:spcPts val="0"/>
              </a:spcBef>
              <a:spcAft>
                <a:spcPts val="0"/>
              </a:spcAft>
              <a:buClr>
                <a:srgbClr val="000000"/>
              </a:buClr>
              <a:buSzPts val="1800"/>
              <a:buFont typeface="Roboto"/>
              <a:buNone/>
              <a:defRPr b="0" i="0" sz="1800" u="none" cap="none" strike="noStrike">
                <a:solidFill>
                  <a:srgbClr val="FFFFFF"/>
                </a:solidFill>
                <a:latin typeface="Roboto Condensed"/>
                <a:ea typeface="Roboto Condensed"/>
                <a:cs typeface="Roboto Condensed"/>
                <a:sym typeface="Roboto Condensed"/>
              </a:defRPr>
            </a:lvl2pPr>
            <a:lvl3pPr lvl="2" marR="0" rtl="0" algn="ctr">
              <a:lnSpc>
                <a:spcPct val="100000"/>
              </a:lnSpc>
              <a:spcBef>
                <a:spcPts val="0"/>
              </a:spcBef>
              <a:spcAft>
                <a:spcPts val="0"/>
              </a:spcAft>
              <a:buClr>
                <a:srgbClr val="000000"/>
              </a:buClr>
              <a:buSzPts val="1800"/>
              <a:buFont typeface="Roboto"/>
              <a:buNone/>
              <a:defRPr b="0" i="0" sz="1800" u="none" cap="none" strike="noStrike">
                <a:solidFill>
                  <a:srgbClr val="FFFFFF"/>
                </a:solidFill>
                <a:latin typeface="Roboto Condensed"/>
                <a:ea typeface="Roboto Condensed"/>
                <a:cs typeface="Roboto Condensed"/>
                <a:sym typeface="Roboto Condensed"/>
              </a:defRPr>
            </a:lvl3pPr>
            <a:lvl4pPr lvl="3" marR="0" rtl="0" algn="ctr">
              <a:lnSpc>
                <a:spcPct val="100000"/>
              </a:lnSpc>
              <a:spcBef>
                <a:spcPts val="0"/>
              </a:spcBef>
              <a:spcAft>
                <a:spcPts val="0"/>
              </a:spcAft>
              <a:buClr>
                <a:srgbClr val="000000"/>
              </a:buClr>
              <a:buSzPts val="1800"/>
              <a:buFont typeface="Roboto"/>
              <a:buNone/>
              <a:defRPr b="0" i="0" sz="1800" u="none" cap="none" strike="noStrike">
                <a:solidFill>
                  <a:srgbClr val="FFFFFF"/>
                </a:solidFill>
                <a:latin typeface="Roboto Condensed"/>
                <a:ea typeface="Roboto Condensed"/>
                <a:cs typeface="Roboto Condensed"/>
                <a:sym typeface="Roboto Condensed"/>
              </a:defRPr>
            </a:lvl4pPr>
            <a:lvl5pPr lvl="4" marR="0" rtl="0" algn="ctr">
              <a:lnSpc>
                <a:spcPct val="100000"/>
              </a:lnSpc>
              <a:spcBef>
                <a:spcPts val="0"/>
              </a:spcBef>
              <a:spcAft>
                <a:spcPts val="0"/>
              </a:spcAft>
              <a:buClr>
                <a:srgbClr val="000000"/>
              </a:buClr>
              <a:buSzPts val="1800"/>
              <a:buFont typeface="Roboto"/>
              <a:buNone/>
              <a:defRPr b="0" i="0" sz="1800" u="none" cap="none" strike="noStrike">
                <a:solidFill>
                  <a:srgbClr val="FFFFFF"/>
                </a:solidFill>
                <a:latin typeface="Roboto Condensed"/>
                <a:ea typeface="Roboto Condensed"/>
                <a:cs typeface="Roboto Condensed"/>
                <a:sym typeface="Roboto Condensed"/>
              </a:defRPr>
            </a:lvl5pPr>
            <a:lvl6pPr lvl="5" marR="0" rtl="0" algn="ctr">
              <a:lnSpc>
                <a:spcPct val="100000"/>
              </a:lnSpc>
              <a:spcBef>
                <a:spcPts val="0"/>
              </a:spcBef>
              <a:spcAft>
                <a:spcPts val="0"/>
              </a:spcAft>
              <a:buClr>
                <a:srgbClr val="000000"/>
              </a:buClr>
              <a:buSzPts val="1800"/>
              <a:buFont typeface="Roboto"/>
              <a:buNone/>
              <a:defRPr b="0" i="0" sz="1800" u="none" cap="none" strike="noStrike">
                <a:solidFill>
                  <a:srgbClr val="FFFFFF"/>
                </a:solidFill>
                <a:latin typeface="Roboto Condensed"/>
                <a:ea typeface="Roboto Condensed"/>
                <a:cs typeface="Roboto Condensed"/>
                <a:sym typeface="Roboto Condensed"/>
              </a:defRPr>
            </a:lvl6pPr>
            <a:lvl7pPr lvl="6" marR="0" rtl="0" algn="ctr">
              <a:lnSpc>
                <a:spcPct val="100000"/>
              </a:lnSpc>
              <a:spcBef>
                <a:spcPts val="0"/>
              </a:spcBef>
              <a:spcAft>
                <a:spcPts val="0"/>
              </a:spcAft>
              <a:buClr>
                <a:srgbClr val="000000"/>
              </a:buClr>
              <a:buSzPts val="1800"/>
              <a:buFont typeface="Roboto"/>
              <a:buNone/>
              <a:defRPr b="0" i="0" sz="1800" u="none" cap="none" strike="noStrike">
                <a:solidFill>
                  <a:srgbClr val="FFFFFF"/>
                </a:solidFill>
                <a:latin typeface="Roboto Condensed"/>
                <a:ea typeface="Roboto Condensed"/>
                <a:cs typeface="Roboto Condensed"/>
                <a:sym typeface="Roboto Condensed"/>
              </a:defRPr>
            </a:lvl7pPr>
            <a:lvl8pPr lvl="7" marR="0" rtl="0" algn="ctr">
              <a:lnSpc>
                <a:spcPct val="100000"/>
              </a:lnSpc>
              <a:spcBef>
                <a:spcPts val="0"/>
              </a:spcBef>
              <a:spcAft>
                <a:spcPts val="0"/>
              </a:spcAft>
              <a:buClr>
                <a:srgbClr val="000000"/>
              </a:buClr>
              <a:buSzPts val="1800"/>
              <a:buFont typeface="Roboto"/>
              <a:buNone/>
              <a:defRPr b="0" i="0" sz="1800" u="none" cap="none" strike="noStrike">
                <a:solidFill>
                  <a:srgbClr val="FFFFFF"/>
                </a:solidFill>
                <a:latin typeface="Roboto Condensed"/>
                <a:ea typeface="Roboto Condensed"/>
                <a:cs typeface="Roboto Condensed"/>
                <a:sym typeface="Roboto Condensed"/>
              </a:defRPr>
            </a:lvl8pPr>
            <a:lvl9pPr lvl="8" marR="0" rtl="0" algn="ctr">
              <a:lnSpc>
                <a:spcPct val="100000"/>
              </a:lnSpc>
              <a:spcBef>
                <a:spcPts val="0"/>
              </a:spcBef>
              <a:spcAft>
                <a:spcPts val="0"/>
              </a:spcAft>
              <a:buClr>
                <a:srgbClr val="000000"/>
              </a:buClr>
              <a:buSzPts val="1800"/>
              <a:buFont typeface="Roboto"/>
              <a:buNone/>
              <a:defRPr b="0" i="0" sz="1800" u="none" cap="none" strike="noStrike">
                <a:solidFill>
                  <a:srgbClr val="FFFFFF"/>
                </a:solidFill>
                <a:latin typeface="Roboto Condensed"/>
                <a:ea typeface="Roboto Condensed"/>
                <a:cs typeface="Roboto Condensed"/>
                <a:sym typeface="Roboto Condensed"/>
              </a:defRPr>
            </a:lvl9pPr>
          </a:lstStyle>
          <a:p/>
        </p:txBody>
      </p:sp>
      <p:sp>
        <p:nvSpPr>
          <p:cNvPr id="38" name="Google Shape;38;p4"/>
          <p:cNvSpPr txBox="1"/>
          <p:nvPr>
            <p:ph idx="13" type="subTitle"/>
          </p:nvPr>
        </p:nvSpPr>
        <p:spPr>
          <a:xfrm>
            <a:off x="1004925" y="3256269"/>
            <a:ext cx="1750500" cy="853800"/>
          </a:xfrm>
          <a:prstGeom prst="rect">
            <a:avLst/>
          </a:prstGeom>
          <a:solidFill>
            <a:srgbClr val="830E00"/>
          </a:solidFill>
          <a:ln>
            <a:noFill/>
          </a:ln>
        </p:spPr>
        <p:txBody>
          <a:bodyPr anchorCtr="0" anchor="ctr" bIns="48200" lIns="48200" spcFirstLastPara="1" rIns="48200" wrap="square" tIns="48200">
            <a:noAutofit/>
          </a:bodyPr>
          <a:lstStyle>
            <a:lvl1pPr lvl="0" marR="0" rtl="0" algn="ctr">
              <a:lnSpc>
                <a:spcPct val="100000"/>
              </a:lnSpc>
              <a:spcBef>
                <a:spcPts val="0"/>
              </a:spcBef>
              <a:spcAft>
                <a:spcPts val="0"/>
              </a:spcAft>
              <a:buClr>
                <a:srgbClr val="000000"/>
              </a:buClr>
              <a:buSzPts val="1800"/>
              <a:buFont typeface="Roboto"/>
              <a:buNone/>
              <a:defRPr b="0" i="0" sz="1400" u="none" cap="none" strike="noStrike">
                <a:solidFill>
                  <a:srgbClr val="FFFFFF"/>
                </a:solidFill>
                <a:latin typeface="Roboto Condensed"/>
                <a:ea typeface="Roboto Condensed"/>
                <a:cs typeface="Roboto Condensed"/>
                <a:sym typeface="Roboto Condensed"/>
              </a:defRPr>
            </a:lvl1pPr>
            <a:lvl2pPr lvl="1" marR="0" rtl="0" algn="ctr">
              <a:lnSpc>
                <a:spcPct val="100000"/>
              </a:lnSpc>
              <a:spcBef>
                <a:spcPts val="0"/>
              </a:spcBef>
              <a:spcAft>
                <a:spcPts val="0"/>
              </a:spcAft>
              <a:buClr>
                <a:srgbClr val="000000"/>
              </a:buClr>
              <a:buSzPts val="1800"/>
              <a:buFont typeface="Roboto"/>
              <a:buNone/>
              <a:defRPr b="0" i="0" sz="1800" u="none" cap="none" strike="noStrike">
                <a:solidFill>
                  <a:srgbClr val="FFFFFF"/>
                </a:solidFill>
                <a:latin typeface="Roboto Condensed"/>
                <a:ea typeface="Roboto Condensed"/>
                <a:cs typeface="Roboto Condensed"/>
                <a:sym typeface="Roboto Condensed"/>
              </a:defRPr>
            </a:lvl2pPr>
            <a:lvl3pPr lvl="2" marR="0" rtl="0" algn="ctr">
              <a:lnSpc>
                <a:spcPct val="100000"/>
              </a:lnSpc>
              <a:spcBef>
                <a:spcPts val="0"/>
              </a:spcBef>
              <a:spcAft>
                <a:spcPts val="0"/>
              </a:spcAft>
              <a:buClr>
                <a:srgbClr val="000000"/>
              </a:buClr>
              <a:buSzPts val="1800"/>
              <a:buFont typeface="Roboto"/>
              <a:buNone/>
              <a:defRPr b="0" i="0" sz="1800" u="none" cap="none" strike="noStrike">
                <a:solidFill>
                  <a:srgbClr val="FFFFFF"/>
                </a:solidFill>
                <a:latin typeface="Roboto Condensed"/>
                <a:ea typeface="Roboto Condensed"/>
                <a:cs typeface="Roboto Condensed"/>
                <a:sym typeface="Roboto Condensed"/>
              </a:defRPr>
            </a:lvl3pPr>
            <a:lvl4pPr lvl="3" marR="0" rtl="0" algn="ctr">
              <a:lnSpc>
                <a:spcPct val="100000"/>
              </a:lnSpc>
              <a:spcBef>
                <a:spcPts val="0"/>
              </a:spcBef>
              <a:spcAft>
                <a:spcPts val="0"/>
              </a:spcAft>
              <a:buClr>
                <a:srgbClr val="000000"/>
              </a:buClr>
              <a:buSzPts val="1800"/>
              <a:buFont typeface="Roboto"/>
              <a:buNone/>
              <a:defRPr b="0" i="0" sz="1800" u="none" cap="none" strike="noStrike">
                <a:solidFill>
                  <a:srgbClr val="FFFFFF"/>
                </a:solidFill>
                <a:latin typeface="Roboto Condensed"/>
                <a:ea typeface="Roboto Condensed"/>
                <a:cs typeface="Roboto Condensed"/>
                <a:sym typeface="Roboto Condensed"/>
              </a:defRPr>
            </a:lvl4pPr>
            <a:lvl5pPr lvl="4" marR="0" rtl="0" algn="ctr">
              <a:lnSpc>
                <a:spcPct val="100000"/>
              </a:lnSpc>
              <a:spcBef>
                <a:spcPts val="0"/>
              </a:spcBef>
              <a:spcAft>
                <a:spcPts val="0"/>
              </a:spcAft>
              <a:buClr>
                <a:srgbClr val="000000"/>
              </a:buClr>
              <a:buSzPts val="1800"/>
              <a:buFont typeface="Roboto"/>
              <a:buNone/>
              <a:defRPr b="0" i="0" sz="1800" u="none" cap="none" strike="noStrike">
                <a:solidFill>
                  <a:srgbClr val="FFFFFF"/>
                </a:solidFill>
                <a:latin typeface="Roboto Condensed"/>
                <a:ea typeface="Roboto Condensed"/>
                <a:cs typeface="Roboto Condensed"/>
                <a:sym typeface="Roboto Condensed"/>
              </a:defRPr>
            </a:lvl5pPr>
            <a:lvl6pPr lvl="5" marR="0" rtl="0" algn="ctr">
              <a:lnSpc>
                <a:spcPct val="100000"/>
              </a:lnSpc>
              <a:spcBef>
                <a:spcPts val="0"/>
              </a:spcBef>
              <a:spcAft>
                <a:spcPts val="0"/>
              </a:spcAft>
              <a:buClr>
                <a:srgbClr val="000000"/>
              </a:buClr>
              <a:buSzPts val="1800"/>
              <a:buFont typeface="Roboto"/>
              <a:buNone/>
              <a:defRPr b="0" i="0" sz="1800" u="none" cap="none" strike="noStrike">
                <a:solidFill>
                  <a:srgbClr val="FFFFFF"/>
                </a:solidFill>
                <a:latin typeface="Roboto Condensed"/>
                <a:ea typeface="Roboto Condensed"/>
                <a:cs typeface="Roboto Condensed"/>
                <a:sym typeface="Roboto Condensed"/>
              </a:defRPr>
            </a:lvl6pPr>
            <a:lvl7pPr lvl="6" marR="0" rtl="0" algn="ctr">
              <a:lnSpc>
                <a:spcPct val="100000"/>
              </a:lnSpc>
              <a:spcBef>
                <a:spcPts val="0"/>
              </a:spcBef>
              <a:spcAft>
                <a:spcPts val="0"/>
              </a:spcAft>
              <a:buClr>
                <a:srgbClr val="000000"/>
              </a:buClr>
              <a:buSzPts val="1800"/>
              <a:buFont typeface="Roboto"/>
              <a:buNone/>
              <a:defRPr b="0" i="0" sz="1800" u="none" cap="none" strike="noStrike">
                <a:solidFill>
                  <a:srgbClr val="FFFFFF"/>
                </a:solidFill>
                <a:latin typeface="Roboto Condensed"/>
                <a:ea typeface="Roboto Condensed"/>
                <a:cs typeface="Roboto Condensed"/>
                <a:sym typeface="Roboto Condensed"/>
              </a:defRPr>
            </a:lvl7pPr>
            <a:lvl8pPr lvl="7" marR="0" rtl="0" algn="ctr">
              <a:lnSpc>
                <a:spcPct val="100000"/>
              </a:lnSpc>
              <a:spcBef>
                <a:spcPts val="0"/>
              </a:spcBef>
              <a:spcAft>
                <a:spcPts val="0"/>
              </a:spcAft>
              <a:buClr>
                <a:srgbClr val="000000"/>
              </a:buClr>
              <a:buSzPts val="1800"/>
              <a:buFont typeface="Roboto"/>
              <a:buNone/>
              <a:defRPr b="0" i="0" sz="1800" u="none" cap="none" strike="noStrike">
                <a:solidFill>
                  <a:srgbClr val="FFFFFF"/>
                </a:solidFill>
                <a:latin typeface="Roboto Condensed"/>
                <a:ea typeface="Roboto Condensed"/>
                <a:cs typeface="Roboto Condensed"/>
                <a:sym typeface="Roboto Condensed"/>
              </a:defRPr>
            </a:lvl8pPr>
            <a:lvl9pPr lvl="8" marR="0" rtl="0" algn="ctr">
              <a:lnSpc>
                <a:spcPct val="100000"/>
              </a:lnSpc>
              <a:spcBef>
                <a:spcPts val="0"/>
              </a:spcBef>
              <a:spcAft>
                <a:spcPts val="0"/>
              </a:spcAft>
              <a:buClr>
                <a:srgbClr val="000000"/>
              </a:buClr>
              <a:buSzPts val="1800"/>
              <a:buFont typeface="Roboto"/>
              <a:buNone/>
              <a:defRPr b="0" i="0" sz="1800" u="none" cap="none" strike="noStrike">
                <a:solidFill>
                  <a:srgbClr val="FFFFFF"/>
                </a:solidFill>
                <a:latin typeface="Roboto Condensed"/>
                <a:ea typeface="Roboto Condensed"/>
                <a:cs typeface="Roboto Condensed"/>
                <a:sym typeface="Roboto Condensed"/>
              </a:defRPr>
            </a:lvl9pPr>
          </a:lstStyle>
          <a:p/>
        </p:txBody>
      </p:sp>
      <p:sp>
        <p:nvSpPr>
          <p:cNvPr id="39" name="Google Shape;39;p4"/>
          <p:cNvSpPr txBox="1"/>
          <p:nvPr>
            <p:ph idx="14" type="subTitle"/>
          </p:nvPr>
        </p:nvSpPr>
        <p:spPr>
          <a:xfrm>
            <a:off x="3696750" y="3256269"/>
            <a:ext cx="1750500" cy="853800"/>
          </a:xfrm>
          <a:prstGeom prst="rect">
            <a:avLst/>
          </a:prstGeom>
          <a:solidFill>
            <a:srgbClr val="830E00"/>
          </a:solidFill>
          <a:ln>
            <a:noFill/>
          </a:ln>
        </p:spPr>
        <p:txBody>
          <a:bodyPr anchorCtr="0" anchor="ctr" bIns="48200" lIns="48200" spcFirstLastPara="1" rIns="48200" wrap="square" tIns="48200">
            <a:noAutofit/>
          </a:bodyPr>
          <a:lstStyle>
            <a:lvl1pPr lvl="0" marR="0" rtl="0" algn="ctr">
              <a:lnSpc>
                <a:spcPct val="100000"/>
              </a:lnSpc>
              <a:spcBef>
                <a:spcPts val="0"/>
              </a:spcBef>
              <a:spcAft>
                <a:spcPts val="0"/>
              </a:spcAft>
              <a:buClr>
                <a:srgbClr val="000000"/>
              </a:buClr>
              <a:buSzPts val="1800"/>
              <a:buFont typeface="Roboto"/>
              <a:buNone/>
              <a:defRPr b="0" i="0" sz="1400" u="none" cap="none" strike="noStrike">
                <a:solidFill>
                  <a:srgbClr val="FFFFFF"/>
                </a:solidFill>
                <a:latin typeface="Roboto Condensed"/>
                <a:ea typeface="Roboto Condensed"/>
                <a:cs typeface="Roboto Condensed"/>
                <a:sym typeface="Roboto Condensed"/>
              </a:defRPr>
            </a:lvl1pPr>
            <a:lvl2pPr lvl="1" marR="0" rtl="0" algn="ctr">
              <a:lnSpc>
                <a:spcPct val="100000"/>
              </a:lnSpc>
              <a:spcBef>
                <a:spcPts val="0"/>
              </a:spcBef>
              <a:spcAft>
                <a:spcPts val="0"/>
              </a:spcAft>
              <a:buClr>
                <a:srgbClr val="000000"/>
              </a:buClr>
              <a:buSzPts val="1800"/>
              <a:buFont typeface="Roboto"/>
              <a:buNone/>
              <a:defRPr b="0" i="0" sz="1800" u="none" cap="none" strike="noStrike">
                <a:solidFill>
                  <a:srgbClr val="FFFFFF"/>
                </a:solidFill>
                <a:latin typeface="Roboto Condensed"/>
                <a:ea typeface="Roboto Condensed"/>
                <a:cs typeface="Roboto Condensed"/>
                <a:sym typeface="Roboto Condensed"/>
              </a:defRPr>
            </a:lvl2pPr>
            <a:lvl3pPr lvl="2" marR="0" rtl="0" algn="ctr">
              <a:lnSpc>
                <a:spcPct val="100000"/>
              </a:lnSpc>
              <a:spcBef>
                <a:spcPts val="0"/>
              </a:spcBef>
              <a:spcAft>
                <a:spcPts val="0"/>
              </a:spcAft>
              <a:buClr>
                <a:srgbClr val="000000"/>
              </a:buClr>
              <a:buSzPts val="1800"/>
              <a:buFont typeface="Roboto"/>
              <a:buNone/>
              <a:defRPr b="0" i="0" sz="1800" u="none" cap="none" strike="noStrike">
                <a:solidFill>
                  <a:srgbClr val="FFFFFF"/>
                </a:solidFill>
                <a:latin typeface="Roboto Condensed"/>
                <a:ea typeface="Roboto Condensed"/>
                <a:cs typeface="Roboto Condensed"/>
                <a:sym typeface="Roboto Condensed"/>
              </a:defRPr>
            </a:lvl3pPr>
            <a:lvl4pPr lvl="3" marR="0" rtl="0" algn="ctr">
              <a:lnSpc>
                <a:spcPct val="100000"/>
              </a:lnSpc>
              <a:spcBef>
                <a:spcPts val="0"/>
              </a:spcBef>
              <a:spcAft>
                <a:spcPts val="0"/>
              </a:spcAft>
              <a:buClr>
                <a:srgbClr val="000000"/>
              </a:buClr>
              <a:buSzPts val="1800"/>
              <a:buFont typeface="Roboto"/>
              <a:buNone/>
              <a:defRPr b="0" i="0" sz="1800" u="none" cap="none" strike="noStrike">
                <a:solidFill>
                  <a:srgbClr val="FFFFFF"/>
                </a:solidFill>
                <a:latin typeface="Roboto Condensed"/>
                <a:ea typeface="Roboto Condensed"/>
                <a:cs typeface="Roboto Condensed"/>
                <a:sym typeface="Roboto Condensed"/>
              </a:defRPr>
            </a:lvl4pPr>
            <a:lvl5pPr lvl="4" marR="0" rtl="0" algn="ctr">
              <a:lnSpc>
                <a:spcPct val="100000"/>
              </a:lnSpc>
              <a:spcBef>
                <a:spcPts val="0"/>
              </a:spcBef>
              <a:spcAft>
                <a:spcPts val="0"/>
              </a:spcAft>
              <a:buClr>
                <a:srgbClr val="000000"/>
              </a:buClr>
              <a:buSzPts val="1800"/>
              <a:buFont typeface="Roboto"/>
              <a:buNone/>
              <a:defRPr b="0" i="0" sz="1800" u="none" cap="none" strike="noStrike">
                <a:solidFill>
                  <a:srgbClr val="FFFFFF"/>
                </a:solidFill>
                <a:latin typeface="Roboto Condensed"/>
                <a:ea typeface="Roboto Condensed"/>
                <a:cs typeface="Roboto Condensed"/>
                <a:sym typeface="Roboto Condensed"/>
              </a:defRPr>
            </a:lvl5pPr>
            <a:lvl6pPr lvl="5" marR="0" rtl="0" algn="ctr">
              <a:lnSpc>
                <a:spcPct val="100000"/>
              </a:lnSpc>
              <a:spcBef>
                <a:spcPts val="0"/>
              </a:spcBef>
              <a:spcAft>
                <a:spcPts val="0"/>
              </a:spcAft>
              <a:buClr>
                <a:srgbClr val="000000"/>
              </a:buClr>
              <a:buSzPts val="1800"/>
              <a:buFont typeface="Roboto"/>
              <a:buNone/>
              <a:defRPr b="0" i="0" sz="1800" u="none" cap="none" strike="noStrike">
                <a:solidFill>
                  <a:srgbClr val="FFFFFF"/>
                </a:solidFill>
                <a:latin typeface="Roboto Condensed"/>
                <a:ea typeface="Roboto Condensed"/>
                <a:cs typeface="Roboto Condensed"/>
                <a:sym typeface="Roboto Condensed"/>
              </a:defRPr>
            </a:lvl6pPr>
            <a:lvl7pPr lvl="6" marR="0" rtl="0" algn="ctr">
              <a:lnSpc>
                <a:spcPct val="100000"/>
              </a:lnSpc>
              <a:spcBef>
                <a:spcPts val="0"/>
              </a:spcBef>
              <a:spcAft>
                <a:spcPts val="0"/>
              </a:spcAft>
              <a:buClr>
                <a:srgbClr val="000000"/>
              </a:buClr>
              <a:buSzPts val="1800"/>
              <a:buFont typeface="Roboto"/>
              <a:buNone/>
              <a:defRPr b="0" i="0" sz="1800" u="none" cap="none" strike="noStrike">
                <a:solidFill>
                  <a:srgbClr val="FFFFFF"/>
                </a:solidFill>
                <a:latin typeface="Roboto Condensed"/>
                <a:ea typeface="Roboto Condensed"/>
                <a:cs typeface="Roboto Condensed"/>
                <a:sym typeface="Roboto Condensed"/>
              </a:defRPr>
            </a:lvl7pPr>
            <a:lvl8pPr lvl="7" marR="0" rtl="0" algn="ctr">
              <a:lnSpc>
                <a:spcPct val="100000"/>
              </a:lnSpc>
              <a:spcBef>
                <a:spcPts val="0"/>
              </a:spcBef>
              <a:spcAft>
                <a:spcPts val="0"/>
              </a:spcAft>
              <a:buClr>
                <a:srgbClr val="000000"/>
              </a:buClr>
              <a:buSzPts val="1800"/>
              <a:buFont typeface="Roboto"/>
              <a:buNone/>
              <a:defRPr b="0" i="0" sz="1800" u="none" cap="none" strike="noStrike">
                <a:solidFill>
                  <a:srgbClr val="FFFFFF"/>
                </a:solidFill>
                <a:latin typeface="Roboto Condensed"/>
                <a:ea typeface="Roboto Condensed"/>
                <a:cs typeface="Roboto Condensed"/>
                <a:sym typeface="Roboto Condensed"/>
              </a:defRPr>
            </a:lvl8pPr>
            <a:lvl9pPr lvl="8" marR="0" rtl="0" algn="ctr">
              <a:lnSpc>
                <a:spcPct val="100000"/>
              </a:lnSpc>
              <a:spcBef>
                <a:spcPts val="0"/>
              </a:spcBef>
              <a:spcAft>
                <a:spcPts val="0"/>
              </a:spcAft>
              <a:buClr>
                <a:srgbClr val="000000"/>
              </a:buClr>
              <a:buSzPts val="1800"/>
              <a:buFont typeface="Roboto"/>
              <a:buNone/>
              <a:defRPr b="0" i="0" sz="1800" u="none" cap="none" strike="noStrike">
                <a:solidFill>
                  <a:srgbClr val="FFFFFF"/>
                </a:solidFill>
                <a:latin typeface="Roboto Condensed"/>
                <a:ea typeface="Roboto Condensed"/>
                <a:cs typeface="Roboto Condensed"/>
                <a:sym typeface="Roboto Condensed"/>
              </a:defRPr>
            </a:lvl9pPr>
          </a:lstStyle>
          <a:p/>
        </p:txBody>
      </p:sp>
      <p:sp>
        <p:nvSpPr>
          <p:cNvPr id="40" name="Google Shape;40;p4"/>
          <p:cNvSpPr txBox="1"/>
          <p:nvPr>
            <p:ph idx="15" type="subTitle"/>
          </p:nvPr>
        </p:nvSpPr>
        <p:spPr>
          <a:xfrm>
            <a:off x="6388575" y="3256269"/>
            <a:ext cx="1750500" cy="853800"/>
          </a:xfrm>
          <a:prstGeom prst="rect">
            <a:avLst/>
          </a:prstGeom>
          <a:solidFill>
            <a:srgbClr val="830E00"/>
          </a:solidFill>
          <a:ln>
            <a:noFill/>
          </a:ln>
        </p:spPr>
        <p:txBody>
          <a:bodyPr anchorCtr="0" anchor="ctr" bIns="48200" lIns="48200" spcFirstLastPara="1" rIns="48200" wrap="square" tIns="48200">
            <a:noAutofit/>
          </a:bodyPr>
          <a:lstStyle>
            <a:lvl1pPr lvl="0" marR="0" rtl="0" algn="ctr">
              <a:lnSpc>
                <a:spcPct val="100000"/>
              </a:lnSpc>
              <a:spcBef>
                <a:spcPts val="0"/>
              </a:spcBef>
              <a:spcAft>
                <a:spcPts val="0"/>
              </a:spcAft>
              <a:buClr>
                <a:srgbClr val="000000"/>
              </a:buClr>
              <a:buSzPts val="1800"/>
              <a:buFont typeface="Roboto"/>
              <a:buNone/>
              <a:defRPr b="0" i="0" sz="1400" u="none" cap="none" strike="noStrike">
                <a:solidFill>
                  <a:srgbClr val="FFFFFF"/>
                </a:solidFill>
                <a:latin typeface="Roboto Condensed"/>
                <a:ea typeface="Roboto Condensed"/>
                <a:cs typeface="Roboto Condensed"/>
                <a:sym typeface="Roboto Condensed"/>
              </a:defRPr>
            </a:lvl1pPr>
            <a:lvl2pPr lvl="1" marR="0" rtl="0" algn="ctr">
              <a:lnSpc>
                <a:spcPct val="100000"/>
              </a:lnSpc>
              <a:spcBef>
                <a:spcPts val="0"/>
              </a:spcBef>
              <a:spcAft>
                <a:spcPts val="0"/>
              </a:spcAft>
              <a:buClr>
                <a:srgbClr val="000000"/>
              </a:buClr>
              <a:buSzPts val="1800"/>
              <a:buFont typeface="Roboto"/>
              <a:buNone/>
              <a:defRPr b="0" i="0" sz="1800" u="none" cap="none" strike="noStrike">
                <a:solidFill>
                  <a:srgbClr val="FFFFFF"/>
                </a:solidFill>
                <a:latin typeface="Roboto Condensed"/>
                <a:ea typeface="Roboto Condensed"/>
                <a:cs typeface="Roboto Condensed"/>
                <a:sym typeface="Roboto Condensed"/>
              </a:defRPr>
            </a:lvl2pPr>
            <a:lvl3pPr lvl="2" marR="0" rtl="0" algn="ctr">
              <a:lnSpc>
                <a:spcPct val="100000"/>
              </a:lnSpc>
              <a:spcBef>
                <a:spcPts val="0"/>
              </a:spcBef>
              <a:spcAft>
                <a:spcPts val="0"/>
              </a:spcAft>
              <a:buClr>
                <a:srgbClr val="000000"/>
              </a:buClr>
              <a:buSzPts val="1800"/>
              <a:buFont typeface="Roboto"/>
              <a:buNone/>
              <a:defRPr b="0" i="0" sz="1800" u="none" cap="none" strike="noStrike">
                <a:solidFill>
                  <a:srgbClr val="FFFFFF"/>
                </a:solidFill>
                <a:latin typeface="Roboto Condensed"/>
                <a:ea typeface="Roboto Condensed"/>
                <a:cs typeface="Roboto Condensed"/>
                <a:sym typeface="Roboto Condensed"/>
              </a:defRPr>
            </a:lvl3pPr>
            <a:lvl4pPr lvl="3" marR="0" rtl="0" algn="ctr">
              <a:lnSpc>
                <a:spcPct val="100000"/>
              </a:lnSpc>
              <a:spcBef>
                <a:spcPts val="0"/>
              </a:spcBef>
              <a:spcAft>
                <a:spcPts val="0"/>
              </a:spcAft>
              <a:buClr>
                <a:srgbClr val="000000"/>
              </a:buClr>
              <a:buSzPts val="1800"/>
              <a:buFont typeface="Roboto"/>
              <a:buNone/>
              <a:defRPr b="0" i="0" sz="1800" u="none" cap="none" strike="noStrike">
                <a:solidFill>
                  <a:srgbClr val="FFFFFF"/>
                </a:solidFill>
                <a:latin typeface="Roboto Condensed"/>
                <a:ea typeface="Roboto Condensed"/>
                <a:cs typeface="Roboto Condensed"/>
                <a:sym typeface="Roboto Condensed"/>
              </a:defRPr>
            </a:lvl4pPr>
            <a:lvl5pPr lvl="4" marR="0" rtl="0" algn="ctr">
              <a:lnSpc>
                <a:spcPct val="100000"/>
              </a:lnSpc>
              <a:spcBef>
                <a:spcPts val="0"/>
              </a:spcBef>
              <a:spcAft>
                <a:spcPts val="0"/>
              </a:spcAft>
              <a:buClr>
                <a:srgbClr val="000000"/>
              </a:buClr>
              <a:buSzPts val="1800"/>
              <a:buFont typeface="Roboto"/>
              <a:buNone/>
              <a:defRPr b="0" i="0" sz="1800" u="none" cap="none" strike="noStrike">
                <a:solidFill>
                  <a:srgbClr val="FFFFFF"/>
                </a:solidFill>
                <a:latin typeface="Roboto Condensed"/>
                <a:ea typeface="Roboto Condensed"/>
                <a:cs typeface="Roboto Condensed"/>
                <a:sym typeface="Roboto Condensed"/>
              </a:defRPr>
            </a:lvl5pPr>
            <a:lvl6pPr lvl="5" marR="0" rtl="0" algn="ctr">
              <a:lnSpc>
                <a:spcPct val="100000"/>
              </a:lnSpc>
              <a:spcBef>
                <a:spcPts val="0"/>
              </a:spcBef>
              <a:spcAft>
                <a:spcPts val="0"/>
              </a:spcAft>
              <a:buClr>
                <a:srgbClr val="000000"/>
              </a:buClr>
              <a:buSzPts val="1800"/>
              <a:buFont typeface="Roboto"/>
              <a:buNone/>
              <a:defRPr b="0" i="0" sz="1800" u="none" cap="none" strike="noStrike">
                <a:solidFill>
                  <a:srgbClr val="FFFFFF"/>
                </a:solidFill>
                <a:latin typeface="Roboto Condensed"/>
                <a:ea typeface="Roboto Condensed"/>
                <a:cs typeface="Roboto Condensed"/>
                <a:sym typeface="Roboto Condensed"/>
              </a:defRPr>
            </a:lvl6pPr>
            <a:lvl7pPr lvl="6" marR="0" rtl="0" algn="ctr">
              <a:lnSpc>
                <a:spcPct val="100000"/>
              </a:lnSpc>
              <a:spcBef>
                <a:spcPts val="0"/>
              </a:spcBef>
              <a:spcAft>
                <a:spcPts val="0"/>
              </a:spcAft>
              <a:buClr>
                <a:srgbClr val="000000"/>
              </a:buClr>
              <a:buSzPts val="1800"/>
              <a:buFont typeface="Roboto"/>
              <a:buNone/>
              <a:defRPr b="0" i="0" sz="1800" u="none" cap="none" strike="noStrike">
                <a:solidFill>
                  <a:srgbClr val="FFFFFF"/>
                </a:solidFill>
                <a:latin typeface="Roboto Condensed"/>
                <a:ea typeface="Roboto Condensed"/>
                <a:cs typeface="Roboto Condensed"/>
                <a:sym typeface="Roboto Condensed"/>
              </a:defRPr>
            </a:lvl7pPr>
            <a:lvl8pPr lvl="7" marR="0" rtl="0" algn="ctr">
              <a:lnSpc>
                <a:spcPct val="100000"/>
              </a:lnSpc>
              <a:spcBef>
                <a:spcPts val="0"/>
              </a:spcBef>
              <a:spcAft>
                <a:spcPts val="0"/>
              </a:spcAft>
              <a:buClr>
                <a:srgbClr val="000000"/>
              </a:buClr>
              <a:buSzPts val="1800"/>
              <a:buFont typeface="Roboto"/>
              <a:buNone/>
              <a:defRPr b="0" i="0" sz="1800" u="none" cap="none" strike="noStrike">
                <a:solidFill>
                  <a:srgbClr val="FFFFFF"/>
                </a:solidFill>
                <a:latin typeface="Roboto Condensed"/>
                <a:ea typeface="Roboto Condensed"/>
                <a:cs typeface="Roboto Condensed"/>
                <a:sym typeface="Roboto Condensed"/>
              </a:defRPr>
            </a:lvl8pPr>
            <a:lvl9pPr lvl="8" marR="0" rtl="0" algn="ctr">
              <a:lnSpc>
                <a:spcPct val="100000"/>
              </a:lnSpc>
              <a:spcBef>
                <a:spcPts val="0"/>
              </a:spcBef>
              <a:spcAft>
                <a:spcPts val="0"/>
              </a:spcAft>
              <a:buClr>
                <a:srgbClr val="000000"/>
              </a:buClr>
              <a:buSzPts val="1800"/>
              <a:buFont typeface="Roboto"/>
              <a:buNone/>
              <a:defRPr b="0" i="0" sz="1800" u="none" cap="none" strike="noStrike">
                <a:solidFill>
                  <a:srgbClr val="FFFFFF"/>
                </a:solidFill>
                <a:latin typeface="Roboto Condensed"/>
                <a:ea typeface="Roboto Condensed"/>
                <a:cs typeface="Roboto Condensed"/>
                <a:sym typeface="Roboto Condensed"/>
              </a:defRPr>
            </a:lvl9pPr>
          </a:lstStyle>
          <a:p/>
        </p:txBody>
      </p:sp>
    </p:spTree>
  </p:cSld>
  <p:clrMapOvr>
    <a:masterClrMapping/>
  </p:clrMapOvr>
  <p:extLst>
    <p:ext uri="{DCECCB84-F9BA-43D5-87BE-67443E8EF086}">
      <p15:sldGuideLst>
        <p15:guide id="1" orient="horz" pos="1620">
          <p15:clr>
            <a:srgbClr val="F9AD4C"/>
          </p15:clr>
        </p15:guide>
        <p15:guide id="2" pos="2880">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with outline">
  <p:cSld name="TITLE_AND_BODY_1_1">
    <p:spTree>
      <p:nvGrpSpPr>
        <p:cNvPr id="41" name="Shape 41"/>
        <p:cNvGrpSpPr/>
        <p:nvPr/>
      </p:nvGrpSpPr>
      <p:grpSpPr>
        <a:xfrm>
          <a:off x="0" y="0"/>
          <a:ext cx="0" cy="0"/>
          <a:chOff x="0" y="0"/>
          <a:chExt cx="0" cy="0"/>
        </a:xfrm>
      </p:grpSpPr>
      <p:sp>
        <p:nvSpPr>
          <p:cNvPr id="42" name="Google Shape;42;p5"/>
          <p:cNvSpPr txBox="1"/>
          <p:nvPr>
            <p:ph idx="1" type="body"/>
          </p:nvPr>
        </p:nvSpPr>
        <p:spPr>
          <a:xfrm>
            <a:off x="311700" y="450875"/>
            <a:ext cx="8520600" cy="4118100"/>
          </a:xfrm>
          <a:prstGeom prst="rect">
            <a:avLst/>
          </a:prstGeom>
          <a:noFill/>
          <a:ln>
            <a:noFill/>
          </a:ln>
        </p:spPr>
        <p:txBody>
          <a:bodyPr anchorCtr="0" anchor="ctr" bIns="48200" lIns="48200" spcFirstLastPara="1" rIns="48200" wrap="square" tIns="48200">
            <a:noAutofit/>
          </a:bodyPr>
          <a:lstStyle>
            <a:lvl1pPr indent="-342900" lvl="0" marL="457200" marR="0" rtl="0" algn="l">
              <a:lnSpc>
                <a:spcPct val="100000"/>
              </a:lnSpc>
              <a:spcBef>
                <a:spcPts val="0"/>
              </a:spcBef>
              <a:spcAft>
                <a:spcPts val="0"/>
              </a:spcAft>
              <a:buClr>
                <a:srgbClr val="000000"/>
              </a:buClr>
              <a:buSzPts val="1800"/>
              <a:buFont typeface="Roboto"/>
              <a:buChar char="•"/>
              <a:defRPr b="0" i="0" sz="1800" u="none" cap="none" strike="noStrike">
                <a:solidFill>
                  <a:srgbClr val="000000"/>
                </a:solidFill>
                <a:latin typeface="Roboto"/>
                <a:ea typeface="Roboto"/>
                <a:cs typeface="Roboto"/>
                <a:sym typeface="Roboto"/>
              </a:defRPr>
            </a:lvl1pPr>
            <a:lvl2pPr indent="-342900" lvl="1" marL="914400" marR="0" rtl="0" algn="l">
              <a:lnSpc>
                <a:spcPct val="100000"/>
              </a:lnSpc>
              <a:spcBef>
                <a:spcPts val="0"/>
              </a:spcBef>
              <a:spcAft>
                <a:spcPts val="0"/>
              </a:spcAft>
              <a:buClr>
                <a:srgbClr val="000000"/>
              </a:buClr>
              <a:buSzPts val="1800"/>
              <a:buFont typeface="Roboto"/>
              <a:buChar char="•"/>
              <a:defRPr b="0" i="0" sz="1800" u="none" cap="none" strike="noStrike">
                <a:solidFill>
                  <a:srgbClr val="000000"/>
                </a:solidFill>
                <a:latin typeface="Roboto"/>
                <a:ea typeface="Roboto"/>
                <a:cs typeface="Roboto"/>
                <a:sym typeface="Roboto"/>
              </a:defRPr>
            </a:lvl2pPr>
            <a:lvl3pPr indent="-342900" lvl="2" marL="1371600" marR="0" rtl="0" algn="l">
              <a:lnSpc>
                <a:spcPct val="100000"/>
              </a:lnSpc>
              <a:spcBef>
                <a:spcPts val="0"/>
              </a:spcBef>
              <a:spcAft>
                <a:spcPts val="0"/>
              </a:spcAft>
              <a:buClr>
                <a:srgbClr val="000000"/>
              </a:buClr>
              <a:buSzPts val="1800"/>
              <a:buFont typeface="Roboto"/>
              <a:buChar char="•"/>
              <a:defRPr b="0" i="0" sz="1800" u="none" cap="none" strike="noStrike">
                <a:solidFill>
                  <a:srgbClr val="000000"/>
                </a:solidFill>
                <a:latin typeface="Roboto"/>
                <a:ea typeface="Roboto"/>
                <a:cs typeface="Roboto"/>
                <a:sym typeface="Roboto"/>
              </a:defRPr>
            </a:lvl3pPr>
            <a:lvl4pPr indent="-342900" lvl="3" marL="1828800" marR="0" rtl="0" algn="l">
              <a:lnSpc>
                <a:spcPct val="100000"/>
              </a:lnSpc>
              <a:spcBef>
                <a:spcPts val="0"/>
              </a:spcBef>
              <a:spcAft>
                <a:spcPts val="0"/>
              </a:spcAft>
              <a:buClr>
                <a:srgbClr val="000000"/>
              </a:buClr>
              <a:buSzPts val="1800"/>
              <a:buFont typeface="Roboto"/>
              <a:buChar char="•"/>
              <a:defRPr b="0" i="0" sz="1800" u="none" cap="none" strike="noStrike">
                <a:solidFill>
                  <a:srgbClr val="000000"/>
                </a:solidFill>
                <a:latin typeface="Roboto"/>
                <a:ea typeface="Roboto"/>
                <a:cs typeface="Roboto"/>
                <a:sym typeface="Roboto"/>
              </a:defRPr>
            </a:lvl4pPr>
            <a:lvl5pPr indent="-342900" lvl="4" marL="2286000" marR="0" rtl="0" algn="l">
              <a:lnSpc>
                <a:spcPct val="100000"/>
              </a:lnSpc>
              <a:spcBef>
                <a:spcPts val="0"/>
              </a:spcBef>
              <a:spcAft>
                <a:spcPts val="0"/>
              </a:spcAft>
              <a:buClr>
                <a:srgbClr val="000000"/>
              </a:buClr>
              <a:buSzPts val="1800"/>
              <a:buFont typeface="Roboto"/>
              <a:buChar char="•"/>
              <a:defRPr b="0" i="0" sz="1800" u="none" cap="none" strike="noStrike">
                <a:solidFill>
                  <a:srgbClr val="000000"/>
                </a:solidFill>
                <a:latin typeface="Roboto"/>
                <a:ea typeface="Roboto"/>
                <a:cs typeface="Roboto"/>
                <a:sym typeface="Roboto"/>
              </a:defRPr>
            </a:lvl5pPr>
            <a:lvl6pPr indent="-342900" lvl="5" marL="2743200" marR="0" rtl="0" algn="l">
              <a:lnSpc>
                <a:spcPct val="100000"/>
              </a:lnSpc>
              <a:spcBef>
                <a:spcPts val="0"/>
              </a:spcBef>
              <a:spcAft>
                <a:spcPts val="0"/>
              </a:spcAft>
              <a:buClr>
                <a:srgbClr val="000000"/>
              </a:buClr>
              <a:buSzPts val="1800"/>
              <a:buFont typeface="Roboto"/>
              <a:buChar char="•"/>
              <a:defRPr b="0" i="0" sz="1800" u="none" cap="none" strike="noStrike">
                <a:solidFill>
                  <a:srgbClr val="000000"/>
                </a:solidFill>
                <a:latin typeface="Roboto"/>
                <a:ea typeface="Roboto"/>
                <a:cs typeface="Roboto"/>
                <a:sym typeface="Roboto"/>
              </a:defRPr>
            </a:lvl6pPr>
            <a:lvl7pPr indent="-342900" lvl="6" marL="3200400" marR="0" rtl="0" algn="l">
              <a:lnSpc>
                <a:spcPct val="100000"/>
              </a:lnSpc>
              <a:spcBef>
                <a:spcPts val="0"/>
              </a:spcBef>
              <a:spcAft>
                <a:spcPts val="0"/>
              </a:spcAft>
              <a:buClr>
                <a:srgbClr val="000000"/>
              </a:buClr>
              <a:buSzPts val="1800"/>
              <a:buFont typeface="Roboto"/>
              <a:buChar char="•"/>
              <a:defRPr b="0" i="0" sz="1800" u="none" cap="none" strike="noStrike">
                <a:solidFill>
                  <a:srgbClr val="000000"/>
                </a:solidFill>
                <a:latin typeface="Roboto"/>
                <a:ea typeface="Roboto"/>
                <a:cs typeface="Roboto"/>
                <a:sym typeface="Roboto"/>
              </a:defRPr>
            </a:lvl7pPr>
            <a:lvl8pPr indent="-342900" lvl="7" marL="3657600" marR="0" rtl="0" algn="l">
              <a:lnSpc>
                <a:spcPct val="100000"/>
              </a:lnSpc>
              <a:spcBef>
                <a:spcPts val="0"/>
              </a:spcBef>
              <a:spcAft>
                <a:spcPts val="0"/>
              </a:spcAft>
              <a:buClr>
                <a:srgbClr val="000000"/>
              </a:buClr>
              <a:buSzPts val="1800"/>
              <a:buFont typeface="Roboto"/>
              <a:buChar char="•"/>
              <a:defRPr b="0" i="0" sz="1800" u="none" cap="none" strike="noStrike">
                <a:solidFill>
                  <a:srgbClr val="000000"/>
                </a:solidFill>
                <a:latin typeface="Roboto"/>
                <a:ea typeface="Roboto"/>
                <a:cs typeface="Roboto"/>
                <a:sym typeface="Roboto"/>
              </a:defRPr>
            </a:lvl8pPr>
            <a:lvl9pPr indent="-342900" lvl="8" marL="4114800" marR="0" rtl="0" algn="l">
              <a:lnSpc>
                <a:spcPct val="100000"/>
              </a:lnSpc>
              <a:spcBef>
                <a:spcPts val="0"/>
              </a:spcBef>
              <a:spcAft>
                <a:spcPts val="0"/>
              </a:spcAft>
              <a:buClr>
                <a:srgbClr val="000000"/>
              </a:buClr>
              <a:buSzPts val="1800"/>
              <a:buFont typeface="Roboto"/>
              <a:buChar char="•"/>
              <a:defRPr b="0" i="0" sz="1800" u="none" cap="none" strike="noStrike">
                <a:solidFill>
                  <a:srgbClr val="000000"/>
                </a:solidFill>
                <a:latin typeface="Roboto"/>
                <a:ea typeface="Roboto"/>
                <a:cs typeface="Roboto"/>
                <a:sym typeface="Roboto"/>
              </a:defRPr>
            </a:lvl9pPr>
          </a:lstStyle>
          <a:p/>
        </p:txBody>
      </p:sp>
      <p:pic>
        <p:nvPicPr>
          <p:cNvPr id="43" name="Google Shape;43;p5"/>
          <p:cNvPicPr preferRelativeResize="0"/>
          <p:nvPr/>
        </p:nvPicPr>
        <p:blipFill rotWithShape="1">
          <a:blip r:embed="rId2">
            <a:alphaModFix/>
          </a:blip>
          <a:srcRect b="0" l="0" r="0" t="0"/>
          <a:stretch/>
        </p:blipFill>
        <p:spPr>
          <a:xfrm>
            <a:off x="60247" y="66350"/>
            <a:ext cx="274500" cy="335400"/>
          </a:xfrm>
          <a:prstGeom prst="rect">
            <a:avLst/>
          </a:prstGeom>
          <a:noFill/>
          <a:ln>
            <a:noFill/>
          </a:ln>
        </p:spPr>
      </p:pic>
      <p:sp>
        <p:nvSpPr>
          <p:cNvPr id="44" name="Google Shape;44;p5"/>
          <p:cNvSpPr/>
          <p:nvPr/>
        </p:nvSpPr>
        <p:spPr>
          <a:xfrm>
            <a:off x="-4525" y="4803356"/>
            <a:ext cx="9144000" cy="335400"/>
          </a:xfrm>
          <a:prstGeom prst="rect">
            <a:avLst/>
          </a:prstGeom>
          <a:solidFill>
            <a:srgbClr val="1B1C1C"/>
          </a:solid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0" sz="1700" u="none" cap="none" strike="noStrik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image">
  <p:cSld name="TITLE_AND_BODY_1">
    <p:spTree>
      <p:nvGrpSpPr>
        <p:cNvPr id="45" name="Shape 45"/>
        <p:cNvGrpSpPr/>
        <p:nvPr/>
      </p:nvGrpSpPr>
      <p:grpSpPr>
        <a:xfrm>
          <a:off x="0" y="0"/>
          <a:ext cx="0" cy="0"/>
          <a:chOff x="0" y="0"/>
          <a:chExt cx="0" cy="0"/>
        </a:xfrm>
      </p:grpSpPr>
      <p:pic>
        <p:nvPicPr>
          <p:cNvPr id="46" name="Google Shape;46;p6"/>
          <p:cNvPicPr preferRelativeResize="0"/>
          <p:nvPr/>
        </p:nvPicPr>
        <p:blipFill rotWithShape="1">
          <a:blip r:embed="rId2">
            <a:alphaModFix/>
          </a:blip>
          <a:srcRect b="0" l="0" r="0" t="0"/>
          <a:stretch/>
        </p:blipFill>
        <p:spPr>
          <a:xfrm>
            <a:off x="60247" y="66350"/>
            <a:ext cx="274500" cy="3354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cal point">
  <p:cSld name="Title &amp; Bullets_2">
    <p:spTree>
      <p:nvGrpSpPr>
        <p:cNvPr id="47" name="Shape 47"/>
        <p:cNvGrpSpPr/>
        <p:nvPr/>
      </p:nvGrpSpPr>
      <p:grpSpPr>
        <a:xfrm>
          <a:off x="0" y="0"/>
          <a:ext cx="0" cy="0"/>
          <a:chOff x="0" y="0"/>
          <a:chExt cx="0" cy="0"/>
        </a:xfrm>
      </p:grpSpPr>
      <p:sp>
        <p:nvSpPr>
          <p:cNvPr id="48" name="Google Shape;48;p7"/>
          <p:cNvSpPr txBox="1"/>
          <p:nvPr>
            <p:ph idx="12" type="sldNum"/>
          </p:nvPr>
        </p:nvSpPr>
        <p:spPr>
          <a:xfrm>
            <a:off x="4441165" y="4878958"/>
            <a:ext cx="252900" cy="249000"/>
          </a:xfrm>
          <a:prstGeom prst="rect">
            <a:avLst/>
          </a:prstGeom>
          <a:noFill/>
          <a:ln>
            <a:noFill/>
          </a:ln>
        </p:spPr>
        <p:txBody>
          <a:bodyPr anchorCtr="0" anchor="t" bIns="26800" lIns="26800" spcFirstLastPara="1" rIns="26800" wrap="square" tIns="26800">
            <a:noAutofit/>
          </a:bodyPr>
          <a:lstStyle>
            <a:lvl1pPr indent="0" lvl="0" marL="0" marR="0" rtl="0" algn="ctr">
              <a:lnSpc>
                <a:spcPct val="100000"/>
              </a:lnSpc>
              <a:spcBef>
                <a:spcPts val="0"/>
              </a:spcBef>
              <a:spcAft>
                <a:spcPts val="0"/>
              </a:spcAft>
              <a:buClr>
                <a:srgbClr val="000000"/>
              </a:buClr>
              <a:buSzPts val="1300"/>
              <a:buFont typeface="Helvetica Neue"/>
              <a:buNone/>
              <a:defRPr b="0" i="0" sz="13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1300"/>
              <a:buFont typeface="Helvetica Neue"/>
              <a:buNone/>
              <a:defRPr b="0" i="0" sz="13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1300"/>
              <a:buFont typeface="Helvetica Neue"/>
              <a:buNone/>
              <a:defRPr b="0" i="0" sz="13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1300"/>
              <a:buFont typeface="Helvetica Neue"/>
              <a:buNone/>
              <a:defRPr b="0" i="0" sz="13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1300"/>
              <a:buFont typeface="Helvetica Neue"/>
              <a:buNone/>
              <a:defRPr b="0" i="0" sz="13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1300"/>
              <a:buFont typeface="Helvetica Neue"/>
              <a:buNone/>
              <a:defRPr b="0" i="0" sz="13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1300"/>
              <a:buFont typeface="Helvetica Neue"/>
              <a:buNone/>
              <a:defRPr b="0" i="0" sz="13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1300"/>
              <a:buFont typeface="Helvetica Neue"/>
              <a:buNone/>
              <a:defRPr b="0" i="0" sz="13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1300"/>
              <a:buFont typeface="Helvetica Neue"/>
              <a:buNone/>
              <a:defRPr b="0" i="0" sz="13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graphicFrame>
        <p:nvGraphicFramePr>
          <p:cNvPr id="49" name="Google Shape;49;p7"/>
          <p:cNvGraphicFramePr/>
          <p:nvPr/>
        </p:nvGraphicFramePr>
        <p:xfrm>
          <a:off x="0" y="0"/>
          <a:ext cx="3000000" cy="3000000"/>
        </p:xfrm>
        <a:graphic>
          <a:graphicData uri="http://schemas.openxmlformats.org/drawingml/2006/table">
            <a:tbl>
              <a:tblPr>
                <a:noFill/>
                <a:tableStyleId>{979C5070-B6A1-4132-B435-0BD852141AAB}</a:tableStyleId>
              </a:tblPr>
              <a:tblGrid>
                <a:gridCol w="1524000"/>
                <a:gridCol w="1524000"/>
                <a:gridCol w="1524000"/>
                <a:gridCol w="1524000"/>
                <a:gridCol w="1524000"/>
                <a:gridCol w="1524000"/>
              </a:tblGrid>
              <a:tr h="392375">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rgbClr val="FFFFFF"/>
                          </a:solidFill>
                          <a:latin typeface="Roboto Condensed"/>
                          <a:ea typeface="Roboto Condensed"/>
                          <a:cs typeface="Roboto Condensed"/>
                          <a:sym typeface="Roboto Condensed"/>
                        </a:rPr>
                        <a:t>BACKGROUND</a:t>
                      </a:r>
                      <a:endParaRPr sz="1200" u="none" cap="none" strike="noStrike">
                        <a:solidFill>
                          <a:srgbClr val="FFFFFF"/>
                        </a:solidFill>
                        <a:latin typeface="Roboto Condensed"/>
                        <a:ea typeface="Roboto Condensed"/>
                        <a:cs typeface="Roboto Condensed"/>
                        <a:sym typeface="Roboto Condense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rgbClr val="FFFFFF"/>
                          </a:solidFill>
                          <a:latin typeface="Roboto Condensed"/>
                          <a:ea typeface="Roboto Condensed"/>
                          <a:cs typeface="Roboto Condensed"/>
                          <a:sym typeface="Roboto Condensed"/>
                        </a:rPr>
                        <a:t>RESULTS</a:t>
                      </a:r>
                      <a:endParaRPr sz="1200" u="none" cap="none" strike="noStrike">
                        <a:solidFill>
                          <a:srgbClr val="FFFFFF"/>
                        </a:solidFill>
                        <a:latin typeface="Roboto Condensed"/>
                        <a:ea typeface="Roboto Condensed"/>
                        <a:cs typeface="Roboto Condensed"/>
                        <a:sym typeface="Roboto Condense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rgbClr val="FFFFFF"/>
                          </a:solidFill>
                          <a:latin typeface="Roboto Condensed"/>
                          <a:ea typeface="Roboto Condensed"/>
                          <a:cs typeface="Roboto Condensed"/>
                          <a:sym typeface="Roboto Condensed"/>
                        </a:rPr>
                        <a:t>COMPLIANCE</a:t>
                      </a:r>
                      <a:endParaRPr sz="1200" u="none" cap="none" strike="noStrike">
                        <a:solidFill>
                          <a:srgbClr val="FFFFFF"/>
                        </a:solidFill>
                        <a:latin typeface="Roboto Condensed"/>
                        <a:ea typeface="Roboto Condensed"/>
                        <a:cs typeface="Roboto Condensed"/>
                        <a:sym typeface="Roboto Condense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rgbClr val="FFFFFF"/>
                          </a:solidFill>
                          <a:latin typeface="Roboto Condensed"/>
                          <a:ea typeface="Roboto Condensed"/>
                          <a:cs typeface="Roboto Condensed"/>
                          <a:sym typeface="Roboto Condensed"/>
                        </a:rPr>
                        <a:t>PRINCIPLES</a:t>
                      </a:r>
                      <a:endParaRPr sz="1200" u="none" cap="none" strike="noStrike">
                        <a:solidFill>
                          <a:srgbClr val="FFFFFF"/>
                        </a:solidFill>
                        <a:latin typeface="Roboto Condensed"/>
                        <a:ea typeface="Roboto Condensed"/>
                        <a:cs typeface="Roboto Condensed"/>
                        <a:sym typeface="Roboto Condense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rgbClr val="FFFFFF"/>
                          </a:solidFill>
                          <a:latin typeface="Roboto Condensed"/>
                          <a:ea typeface="Roboto Condensed"/>
                          <a:cs typeface="Roboto Condensed"/>
                          <a:sym typeface="Roboto Condensed"/>
                        </a:rPr>
                        <a:t>CASE STUDIES </a:t>
                      </a:r>
                      <a:endParaRPr sz="1200" u="none" cap="none" strike="noStrike">
                        <a:solidFill>
                          <a:srgbClr val="FFFFFF"/>
                        </a:solidFill>
                        <a:latin typeface="Roboto Condensed"/>
                        <a:ea typeface="Roboto Condensed"/>
                        <a:cs typeface="Roboto Condensed"/>
                        <a:sym typeface="Roboto Condense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rgbClr val="FFFFFF"/>
                          </a:solidFill>
                          <a:latin typeface="Roboto Condensed"/>
                          <a:ea typeface="Roboto Condensed"/>
                          <a:cs typeface="Roboto Condensed"/>
                          <a:sym typeface="Roboto Condensed"/>
                        </a:rPr>
                        <a:t>RECOMMENDATIONS</a:t>
                      </a:r>
                      <a:endParaRPr sz="1200" u="none" cap="none" strike="noStrike">
                        <a:solidFill>
                          <a:srgbClr val="FFFFFF"/>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solidFill>
                          <a:srgbClr val="FFFFFF"/>
                        </a:solidFill>
                        <a:latin typeface="Roboto Condensed"/>
                        <a:ea typeface="Roboto Condensed"/>
                        <a:cs typeface="Roboto Condensed"/>
                        <a:sym typeface="Roboto Condense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50" name="Google Shape;50;p7"/>
          <p:cNvSpPr/>
          <p:nvPr/>
        </p:nvSpPr>
        <p:spPr>
          <a:xfrm>
            <a:off x="-4375" y="1149550"/>
            <a:ext cx="9144000" cy="2688000"/>
          </a:xfrm>
          <a:prstGeom prst="round2DiagRect">
            <a:avLst>
              <a:gd fmla="val 0"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7"/>
          <p:cNvSpPr txBox="1"/>
          <p:nvPr>
            <p:ph type="title"/>
          </p:nvPr>
        </p:nvSpPr>
        <p:spPr>
          <a:xfrm>
            <a:off x="486250" y="4681375"/>
            <a:ext cx="8657700" cy="462300"/>
          </a:xfrm>
          <a:prstGeom prst="rect">
            <a:avLst/>
          </a:prstGeom>
          <a:noFill/>
          <a:ln>
            <a:noFill/>
          </a:ln>
        </p:spPr>
        <p:txBody>
          <a:bodyPr anchorCtr="0" anchor="ctr" bIns="48200" lIns="48200" spcFirstLastPara="1" rIns="48200" wrap="square" tIns="48200">
            <a:noAutofit/>
          </a:bodyPr>
          <a:lstStyle>
            <a:lvl1pPr lvl="0" marR="0" rtl="0" algn="r">
              <a:lnSpc>
                <a:spcPct val="100000"/>
              </a:lnSpc>
              <a:spcBef>
                <a:spcPts val="0"/>
              </a:spcBef>
              <a:spcAft>
                <a:spcPts val="0"/>
              </a:spcAft>
              <a:buClr>
                <a:srgbClr val="FFFFFF"/>
              </a:buClr>
              <a:buSzPts val="2800"/>
              <a:buFont typeface="Roboto Condensed"/>
              <a:buNone/>
              <a:defRPr b="1" i="0" sz="2800" u="none" cap="none" strike="noStrike">
                <a:solidFill>
                  <a:srgbClr val="FFFFFF"/>
                </a:solidFill>
                <a:latin typeface="Roboto Condensed"/>
                <a:ea typeface="Roboto Condensed"/>
                <a:cs typeface="Roboto Condensed"/>
                <a:sym typeface="Roboto Condensed"/>
              </a:defRPr>
            </a:lvl1pPr>
            <a:lvl2pPr lvl="1" marR="0" rtl="0" algn="r">
              <a:lnSpc>
                <a:spcPct val="100000"/>
              </a:lnSpc>
              <a:spcBef>
                <a:spcPts val="0"/>
              </a:spcBef>
              <a:spcAft>
                <a:spcPts val="0"/>
              </a:spcAft>
              <a:buClr>
                <a:srgbClr val="FFFFFF"/>
              </a:buClr>
              <a:buSzPts val="2800"/>
              <a:buFont typeface="Helvetica Neue"/>
              <a:buNone/>
              <a:defRPr b="0" i="0" sz="2800" u="none" cap="none" strike="noStrike">
                <a:solidFill>
                  <a:srgbClr val="FFFFFF"/>
                </a:solidFill>
                <a:latin typeface="Helvetica Neue"/>
                <a:ea typeface="Helvetica Neue"/>
                <a:cs typeface="Helvetica Neue"/>
                <a:sym typeface="Helvetica Neue"/>
              </a:defRPr>
            </a:lvl2pPr>
            <a:lvl3pPr lvl="2" marR="0" rtl="0" algn="r">
              <a:lnSpc>
                <a:spcPct val="100000"/>
              </a:lnSpc>
              <a:spcBef>
                <a:spcPts val="0"/>
              </a:spcBef>
              <a:spcAft>
                <a:spcPts val="0"/>
              </a:spcAft>
              <a:buClr>
                <a:srgbClr val="FFFFFF"/>
              </a:buClr>
              <a:buSzPts val="2800"/>
              <a:buFont typeface="Helvetica Neue"/>
              <a:buNone/>
              <a:defRPr b="0" i="0" sz="2800" u="none" cap="none" strike="noStrike">
                <a:solidFill>
                  <a:srgbClr val="FFFFFF"/>
                </a:solidFill>
                <a:latin typeface="Helvetica Neue"/>
                <a:ea typeface="Helvetica Neue"/>
                <a:cs typeface="Helvetica Neue"/>
                <a:sym typeface="Helvetica Neue"/>
              </a:defRPr>
            </a:lvl3pPr>
            <a:lvl4pPr lvl="3" marR="0" rtl="0" algn="r">
              <a:lnSpc>
                <a:spcPct val="100000"/>
              </a:lnSpc>
              <a:spcBef>
                <a:spcPts val="0"/>
              </a:spcBef>
              <a:spcAft>
                <a:spcPts val="0"/>
              </a:spcAft>
              <a:buClr>
                <a:srgbClr val="FFFFFF"/>
              </a:buClr>
              <a:buSzPts val="2800"/>
              <a:buFont typeface="Helvetica Neue"/>
              <a:buNone/>
              <a:defRPr b="0" i="0" sz="2800" u="none" cap="none" strike="noStrike">
                <a:solidFill>
                  <a:srgbClr val="FFFFFF"/>
                </a:solidFill>
                <a:latin typeface="Helvetica Neue"/>
                <a:ea typeface="Helvetica Neue"/>
                <a:cs typeface="Helvetica Neue"/>
                <a:sym typeface="Helvetica Neue"/>
              </a:defRPr>
            </a:lvl4pPr>
            <a:lvl5pPr lvl="4" marR="0" rtl="0" algn="r">
              <a:lnSpc>
                <a:spcPct val="100000"/>
              </a:lnSpc>
              <a:spcBef>
                <a:spcPts val="0"/>
              </a:spcBef>
              <a:spcAft>
                <a:spcPts val="0"/>
              </a:spcAft>
              <a:buClr>
                <a:srgbClr val="FFFFFF"/>
              </a:buClr>
              <a:buSzPts val="2800"/>
              <a:buFont typeface="Helvetica Neue"/>
              <a:buNone/>
              <a:defRPr b="0" i="0" sz="2800" u="none" cap="none" strike="noStrike">
                <a:solidFill>
                  <a:srgbClr val="FFFFFF"/>
                </a:solidFill>
                <a:latin typeface="Helvetica Neue"/>
                <a:ea typeface="Helvetica Neue"/>
                <a:cs typeface="Helvetica Neue"/>
                <a:sym typeface="Helvetica Neue"/>
              </a:defRPr>
            </a:lvl5pPr>
            <a:lvl6pPr lvl="5" marR="0" rtl="0" algn="r">
              <a:lnSpc>
                <a:spcPct val="100000"/>
              </a:lnSpc>
              <a:spcBef>
                <a:spcPts val="0"/>
              </a:spcBef>
              <a:spcAft>
                <a:spcPts val="0"/>
              </a:spcAft>
              <a:buClr>
                <a:srgbClr val="FFFFFF"/>
              </a:buClr>
              <a:buSzPts val="2800"/>
              <a:buFont typeface="Helvetica Neue"/>
              <a:buNone/>
              <a:defRPr b="0" i="0" sz="2800" u="none" cap="none" strike="noStrike">
                <a:solidFill>
                  <a:srgbClr val="FFFFFF"/>
                </a:solidFill>
                <a:latin typeface="Helvetica Neue"/>
                <a:ea typeface="Helvetica Neue"/>
                <a:cs typeface="Helvetica Neue"/>
                <a:sym typeface="Helvetica Neue"/>
              </a:defRPr>
            </a:lvl6pPr>
            <a:lvl7pPr lvl="6" marR="0" rtl="0" algn="r">
              <a:lnSpc>
                <a:spcPct val="100000"/>
              </a:lnSpc>
              <a:spcBef>
                <a:spcPts val="0"/>
              </a:spcBef>
              <a:spcAft>
                <a:spcPts val="0"/>
              </a:spcAft>
              <a:buClr>
                <a:srgbClr val="FFFFFF"/>
              </a:buClr>
              <a:buSzPts val="2800"/>
              <a:buFont typeface="Helvetica Neue"/>
              <a:buNone/>
              <a:defRPr b="0" i="0" sz="2800" u="none" cap="none" strike="noStrike">
                <a:solidFill>
                  <a:srgbClr val="FFFFFF"/>
                </a:solidFill>
                <a:latin typeface="Helvetica Neue"/>
                <a:ea typeface="Helvetica Neue"/>
                <a:cs typeface="Helvetica Neue"/>
                <a:sym typeface="Helvetica Neue"/>
              </a:defRPr>
            </a:lvl7pPr>
            <a:lvl8pPr lvl="7" marR="0" rtl="0" algn="r">
              <a:lnSpc>
                <a:spcPct val="100000"/>
              </a:lnSpc>
              <a:spcBef>
                <a:spcPts val="0"/>
              </a:spcBef>
              <a:spcAft>
                <a:spcPts val="0"/>
              </a:spcAft>
              <a:buClr>
                <a:srgbClr val="FFFFFF"/>
              </a:buClr>
              <a:buSzPts val="2800"/>
              <a:buFont typeface="Helvetica Neue"/>
              <a:buNone/>
              <a:defRPr b="0" i="0" sz="2800" u="none" cap="none" strike="noStrike">
                <a:solidFill>
                  <a:srgbClr val="FFFFFF"/>
                </a:solidFill>
                <a:latin typeface="Helvetica Neue"/>
                <a:ea typeface="Helvetica Neue"/>
                <a:cs typeface="Helvetica Neue"/>
                <a:sym typeface="Helvetica Neue"/>
              </a:defRPr>
            </a:lvl8pPr>
            <a:lvl9pPr lvl="8" marR="0" rtl="0" algn="r">
              <a:lnSpc>
                <a:spcPct val="100000"/>
              </a:lnSpc>
              <a:spcBef>
                <a:spcPts val="0"/>
              </a:spcBef>
              <a:spcAft>
                <a:spcPts val="0"/>
              </a:spcAft>
              <a:buClr>
                <a:srgbClr val="FFFFFF"/>
              </a:buClr>
              <a:buSzPts val="2800"/>
              <a:buFont typeface="Helvetica Neue"/>
              <a:buNone/>
              <a:defRPr b="0" i="0" sz="2800" u="none" cap="none" strike="noStrike">
                <a:solidFill>
                  <a:srgbClr val="FFFFFF"/>
                </a:solidFill>
                <a:latin typeface="Helvetica Neue"/>
                <a:ea typeface="Helvetica Neue"/>
                <a:cs typeface="Helvetica Neue"/>
                <a:sym typeface="Helvetica Neue"/>
              </a:defRPr>
            </a:lvl9pPr>
          </a:lstStyle>
          <a:p/>
        </p:txBody>
      </p:sp>
      <p:sp>
        <p:nvSpPr>
          <p:cNvPr id="52" name="Google Shape;52;p7"/>
          <p:cNvSpPr/>
          <p:nvPr/>
        </p:nvSpPr>
        <p:spPr>
          <a:xfrm>
            <a:off x="-4525" y="-10800"/>
            <a:ext cx="9148500" cy="462300"/>
          </a:xfrm>
          <a:prstGeom prst="rect">
            <a:avLst/>
          </a:prstGeom>
          <a:solidFill>
            <a:srgbClr val="830E00"/>
          </a:solid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0" sz="1700" u="none" cap="none" strike="noStrike">
              <a:solidFill>
                <a:srgbClr val="000000"/>
              </a:solidFill>
              <a:latin typeface="Helvetica Neue"/>
              <a:ea typeface="Helvetica Neue"/>
              <a:cs typeface="Helvetica Neue"/>
              <a:sym typeface="Helvetica Neue"/>
            </a:endParaRPr>
          </a:p>
        </p:txBody>
      </p:sp>
      <p:pic>
        <p:nvPicPr>
          <p:cNvPr id="53" name="Google Shape;53;p7"/>
          <p:cNvPicPr preferRelativeResize="0"/>
          <p:nvPr/>
        </p:nvPicPr>
        <p:blipFill rotWithShape="1">
          <a:blip r:embed="rId2">
            <a:alphaModFix/>
          </a:blip>
          <a:srcRect b="0" l="0" r="0" t="0"/>
          <a:stretch/>
        </p:blipFill>
        <p:spPr>
          <a:xfrm>
            <a:off x="71047" y="79555"/>
            <a:ext cx="252900" cy="309000"/>
          </a:xfrm>
          <a:prstGeom prst="rect">
            <a:avLst/>
          </a:prstGeom>
          <a:noFill/>
          <a:ln>
            <a:noFill/>
          </a:ln>
        </p:spPr>
      </p:pic>
      <p:sp>
        <p:nvSpPr>
          <p:cNvPr id="54" name="Google Shape;54;p7"/>
          <p:cNvSpPr/>
          <p:nvPr/>
        </p:nvSpPr>
        <p:spPr>
          <a:xfrm>
            <a:off x="-4525" y="4803356"/>
            <a:ext cx="9144000" cy="335400"/>
          </a:xfrm>
          <a:prstGeom prst="rect">
            <a:avLst/>
          </a:prstGeom>
          <a:solidFill>
            <a:srgbClr val="1B1C1C"/>
          </a:solid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0" sz="1700" u="none" cap="none" strike="noStrike">
              <a:solidFill>
                <a:srgbClr val="000000"/>
              </a:solidFill>
              <a:latin typeface="Helvetica Neue"/>
              <a:ea typeface="Helvetica Neue"/>
              <a:cs typeface="Helvetica Neue"/>
              <a:sym typeface="Helvetica Neue"/>
            </a:endParaRPr>
          </a:p>
        </p:txBody>
      </p:sp>
      <p:sp>
        <p:nvSpPr>
          <p:cNvPr id="55" name="Google Shape;55;p7"/>
          <p:cNvSpPr txBox="1"/>
          <p:nvPr>
            <p:ph idx="2" type="title"/>
          </p:nvPr>
        </p:nvSpPr>
        <p:spPr>
          <a:xfrm>
            <a:off x="481725" y="0"/>
            <a:ext cx="8520600" cy="462300"/>
          </a:xfrm>
          <a:prstGeom prst="rect">
            <a:avLst/>
          </a:prstGeom>
          <a:noFill/>
          <a:ln>
            <a:noFill/>
          </a:ln>
        </p:spPr>
        <p:txBody>
          <a:bodyPr anchorCtr="0" anchor="ctr" bIns="48200" lIns="48200" spcFirstLastPara="1" rIns="48200" wrap="square" tIns="48200">
            <a:noAutofit/>
          </a:bodyPr>
          <a:lstStyle>
            <a:lvl1pPr lvl="0" marR="0" rtl="0" algn="r">
              <a:lnSpc>
                <a:spcPct val="100000"/>
              </a:lnSpc>
              <a:spcBef>
                <a:spcPts val="0"/>
              </a:spcBef>
              <a:spcAft>
                <a:spcPts val="0"/>
              </a:spcAft>
              <a:buClr>
                <a:srgbClr val="FFFFFF"/>
              </a:buClr>
              <a:buSzPts val="2800"/>
              <a:buFont typeface="Roboto Condensed"/>
              <a:buNone/>
              <a:defRPr b="1" i="0" sz="2800" u="none" cap="none" strike="noStrike">
                <a:solidFill>
                  <a:srgbClr val="FFFFFF"/>
                </a:solidFill>
                <a:latin typeface="Roboto Condensed"/>
                <a:ea typeface="Roboto Condensed"/>
                <a:cs typeface="Roboto Condensed"/>
                <a:sym typeface="Roboto Condensed"/>
              </a:defRPr>
            </a:lvl1pPr>
            <a:lvl2pPr lvl="1" marR="0" rtl="0" algn="r">
              <a:lnSpc>
                <a:spcPct val="100000"/>
              </a:lnSpc>
              <a:spcBef>
                <a:spcPts val="0"/>
              </a:spcBef>
              <a:spcAft>
                <a:spcPts val="0"/>
              </a:spcAft>
              <a:buClr>
                <a:srgbClr val="FFFFFF"/>
              </a:buClr>
              <a:buSzPts val="2800"/>
              <a:buFont typeface="Helvetica Neue"/>
              <a:buNone/>
              <a:defRPr b="0" i="0" sz="2800" u="none" cap="none" strike="noStrike">
                <a:solidFill>
                  <a:srgbClr val="FFFFFF"/>
                </a:solidFill>
                <a:latin typeface="Helvetica Neue"/>
                <a:ea typeface="Helvetica Neue"/>
                <a:cs typeface="Helvetica Neue"/>
                <a:sym typeface="Helvetica Neue"/>
              </a:defRPr>
            </a:lvl2pPr>
            <a:lvl3pPr lvl="2" marR="0" rtl="0" algn="r">
              <a:lnSpc>
                <a:spcPct val="100000"/>
              </a:lnSpc>
              <a:spcBef>
                <a:spcPts val="0"/>
              </a:spcBef>
              <a:spcAft>
                <a:spcPts val="0"/>
              </a:spcAft>
              <a:buClr>
                <a:srgbClr val="FFFFFF"/>
              </a:buClr>
              <a:buSzPts val="2800"/>
              <a:buFont typeface="Helvetica Neue"/>
              <a:buNone/>
              <a:defRPr b="0" i="0" sz="2800" u="none" cap="none" strike="noStrike">
                <a:solidFill>
                  <a:srgbClr val="FFFFFF"/>
                </a:solidFill>
                <a:latin typeface="Helvetica Neue"/>
                <a:ea typeface="Helvetica Neue"/>
                <a:cs typeface="Helvetica Neue"/>
                <a:sym typeface="Helvetica Neue"/>
              </a:defRPr>
            </a:lvl3pPr>
            <a:lvl4pPr lvl="3" marR="0" rtl="0" algn="r">
              <a:lnSpc>
                <a:spcPct val="100000"/>
              </a:lnSpc>
              <a:spcBef>
                <a:spcPts val="0"/>
              </a:spcBef>
              <a:spcAft>
                <a:spcPts val="0"/>
              </a:spcAft>
              <a:buClr>
                <a:srgbClr val="FFFFFF"/>
              </a:buClr>
              <a:buSzPts val="2800"/>
              <a:buFont typeface="Helvetica Neue"/>
              <a:buNone/>
              <a:defRPr b="0" i="0" sz="2800" u="none" cap="none" strike="noStrike">
                <a:solidFill>
                  <a:srgbClr val="FFFFFF"/>
                </a:solidFill>
                <a:latin typeface="Helvetica Neue"/>
                <a:ea typeface="Helvetica Neue"/>
                <a:cs typeface="Helvetica Neue"/>
                <a:sym typeface="Helvetica Neue"/>
              </a:defRPr>
            </a:lvl4pPr>
            <a:lvl5pPr lvl="4" marR="0" rtl="0" algn="r">
              <a:lnSpc>
                <a:spcPct val="100000"/>
              </a:lnSpc>
              <a:spcBef>
                <a:spcPts val="0"/>
              </a:spcBef>
              <a:spcAft>
                <a:spcPts val="0"/>
              </a:spcAft>
              <a:buClr>
                <a:srgbClr val="FFFFFF"/>
              </a:buClr>
              <a:buSzPts val="2800"/>
              <a:buFont typeface="Helvetica Neue"/>
              <a:buNone/>
              <a:defRPr b="0" i="0" sz="2800" u="none" cap="none" strike="noStrike">
                <a:solidFill>
                  <a:srgbClr val="FFFFFF"/>
                </a:solidFill>
                <a:latin typeface="Helvetica Neue"/>
                <a:ea typeface="Helvetica Neue"/>
                <a:cs typeface="Helvetica Neue"/>
                <a:sym typeface="Helvetica Neue"/>
              </a:defRPr>
            </a:lvl5pPr>
            <a:lvl6pPr lvl="5" marR="0" rtl="0" algn="r">
              <a:lnSpc>
                <a:spcPct val="100000"/>
              </a:lnSpc>
              <a:spcBef>
                <a:spcPts val="0"/>
              </a:spcBef>
              <a:spcAft>
                <a:spcPts val="0"/>
              </a:spcAft>
              <a:buClr>
                <a:srgbClr val="FFFFFF"/>
              </a:buClr>
              <a:buSzPts val="2800"/>
              <a:buFont typeface="Helvetica Neue"/>
              <a:buNone/>
              <a:defRPr b="0" i="0" sz="2800" u="none" cap="none" strike="noStrike">
                <a:solidFill>
                  <a:srgbClr val="FFFFFF"/>
                </a:solidFill>
                <a:latin typeface="Helvetica Neue"/>
                <a:ea typeface="Helvetica Neue"/>
                <a:cs typeface="Helvetica Neue"/>
                <a:sym typeface="Helvetica Neue"/>
              </a:defRPr>
            </a:lvl6pPr>
            <a:lvl7pPr lvl="6" marR="0" rtl="0" algn="r">
              <a:lnSpc>
                <a:spcPct val="100000"/>
              </a:lnSpc>
              <a:spcBef>
                <a:spcPts val="0"/>
              </a:spcBef>
              <a:spcAft>
                <a:spcPts val="0"/>
              </a:spcAft>
              <a:buClr>
                <a:srgbClr val="FFFFFF"/>
              </a:buClr>
              <a:buSzPts val="2800"/>
              <a:buFont typeface="Helvetica Neue"/>
              <a:buNone/>
              <a:defRPr b="0" i="0" sz="2800" u="none" cap="none" strike="noStrike">
                <a:solidFill>
                  <a:srgbClr val="FFFFFF"/>
                </a:solidFill>
                <a:latin typeface="Helvetica Neue"/>
                <a:ea typeface="Helvetica Neue"/>
                <a:cs typeface="Helvetica Neue"/>
                <a:sym typeface="Helvetica Neue"/>
              </a:defRPr>
            </a:lvl7pPr>
            <a:lvl8pPr lvl="7" marR="0" rtl="0" algn="r">
              <a:lnSpc>
                <a:spcPct val="100000"/>
              </a:lnSpc>
              <a:spcBef>
                <a:spcPts val="0"/>
              </a:spcBef>
              <a:spcAft>
                <a:spcPts val="0"/>
              </a:spcAft>
              <a:buClr>
                <a:srgbClr val="FFFFFF"/>
              </a:buClr>
              <a:buSzPts val="2800"/>
              <a:buFont typeface="Helvetica Neue"/>
              <a:buNone/>
              <a:defRPr b="0" i="0" sz="2800" u="none" cap="none" strike="noStrike">
                <a:solidFill>
                  <a:srgbClr val="FFFFFF"/>
                </a:solidFill>
                <a:latin typeface="Helvetica Neue"/>
                <a:ea typeface="Helvetica Neue"/>
                <a:cs typeface="Helvetica Neue"/>
                <a:sym typeface="Helvetica Neue"/>
              </a:defRPr>
            </a:lvl8pPr>
            <a:lvl9pPr lvl="8" marR="0" rtl="0" algn="r">
              <a:lnSpc>
                <a:spcPct val="100000"/>
              </a:lnSpc>
              <a:spcBef>
                <a:spcPts val="0"/>
              </a:spcBef>
              <a:spcAft>
                <a:spcPts val="0"/>
              </a:spcAft>
              <a:buClr>
                <a:srgbClr val="FFFFFF"/>
              </a:buClr>
              <a:buSzPts val="2800"/>
              <a:buFont typeface="Helvetica Neue"/>
              <a:buNone/>
              <a:defRPr b="0" i="0" sz="2800" u="none" cap="none" strike="noStrike">
                <a:solidFill>
                  <a:srgbClr val="FFFFFF"/>
                </a:solidFill>
                <a:latin typeface="Helvetica Neue"/>
                <a:ea typeface="Helvetica Neue"/>
                <a:cs typeface="Helvetica Neue"/>
                <a:sym typeface="Helvetica Neu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mmary/Quotes">
  <p:cSld name="Title &amp; Bullets_1">
    <p:spTree>
      <p:nvGrpSpPr>
        <p:cNvPr id="56" name="Shape 56"/>
        <p:cNvGrpSpPr/>
        <p:nvPr/>
      </p:nvGrpSpPr>
      <p:grpSpPr>
        <a:xfrm>
          <a:off x="0" y="0"/>
          <a:ext cx="0" cy="0"/>
          <a:chOff x="0" y="0"/>
          <a:chExt cx="0" cy="0"/>
        </a:xfrm>
      </p:grpSpPr>
      <p:sp>
        <p:nvSpPr>
          <p:cNvPr id="57" name="Google Shape;57;p8"/>
          <p:cNvSpPr txBox="1"/>
          <p:nvPr>
            <p:ph idx="12" type="sldNum"/>
          </p:nvPr>
        </p:nvSpPr>
        <p:spPr>
          <a:xfrm>
            <a:off x="4441165" y="4878958"/>
            <a:ext cx="252900" cy="249000"/>
          </a:xfrm>
          <a:prstGeom prst="rect">
            <a:avLst/>
          </a:prstGeom>
          <a:noFill/>
          <a:ln>
            <a:noFill/>
          </a:ln>
        </p:spPr>
        <p:txBody>
          <a:bodyPr anchorCtr="0" anchor="t" bIns="26800" lIns="26800" spcFirstLastPara="1" rIns="26800" wrap="square" tIns="26800">
            <a:noAutofit/>
          </a:bodyPr>
          <a:lstStyle>
            <a:lvl1pPr indent="0" lvl="0" marL="0" marR="0" rtl="0" algn="ctr">
              <a:lnSpc>
                <a:spcPct val="100000"/>
              </a:lnSpc>
              <a:spcBef>
                <a:spcPts val="0"/>
              </a:spcBef>
              <a:spcAft>
                <a:spcPts val="0"/>
              </a:spcAft>
              <a:buClr>
                <a:srgbClr val="000000"/>
              </a:buClr>
              <a:buSzPts val="1300"/>
              <a:buFont typeface="Helvetica Neue"/>
              <a:buNone/>
              <a:defRPr b="0" i="0" sz="13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1300"/>
              <a:buFont typeface="Helvetica Neue"/>
              <a:buNone/>
              <a:defRPr b="0" i="0" sz="13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1300"/>
              <a:buFont typeface="Helvetica Neue"/>
              <a:buNone/>
              <a:defRPr b="0" i="0" sz="13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1300"/>
              <a:buFont typeface="Helvetica Neue"/>
              <a:buNone/>
              <a:defRPr b="0" i="0" sz="13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1300"/>
              <a:buFont typeface="Helvetica Neue"/>
              <a:buNone/>
              <a:defRPr b="0" i="0" sz="13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1300"/>
              <a:buFont typeface="Helvetica Neue"/>
              <a:buNone/>
              <a:defRPr b="0" i="0" sz="13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1300"/>
              <a:buFont typeface="Helvetica Neue"/>
              <a:buNone/>
              <a:defRPr b="0" i="0" sz="13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1300"/>
              <a:buFont typeface="Helvetica Neue"/>
              <a:buNone/>
              <a:defRPr b="0" i="0" sz="13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1300"/>
              <a:buFont typeface="Helvetica Neue"/>
              <a:buNone/>
              <a:defRPr b="0" i="0" sz="13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
        <p:nvSpPr>
          <p:cNvPr id="58" name="Google Shape;58;p8"/>
          <p:cNvSpPr/>
          <p:nvPr/>
        </p:nvSpPr>
        <p:spPr>
          <a:xfrm>
            <a:off x="0" y="1945700"/>
            <a:ext cx="9144000" cy="2933400"/>
          </a:xfrm>
          <a:prstGeom prst="round1Rect">
            <a:avLst>
              <a:gd fmla="val 0" name="adj"/>
            </a:avLst>
          </a:prstGeom>
          <a:solidFill>
            <a:srgbClr val="F7EA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txBox="1"/>
          <p:nvPr>
            <p:ph idx="1" type="body"/>
          </p:nvPr>
        </p:nvSpPr>
        <p:spPr>
          <a:xfrm>
            <a:off x="311700" y="2021900"/>
            <a:ext cx="8520600" cy="2706000"/>
          </a:xfrm>
          <a:prstGeom prst="rect">
            <a:avLst/>
          </a:prstGeom>
          <a:noFill/>
          <a:ln>
            <a:noFill/>
          </a:ln>
        </p:spPr>
        <p:txBody>
          <a:bodyPr anchorCtr="0" anchor="ctr" bIns="48200" lIns="48200" spcFirstLastPara="1" rIns="48200" wrap="square" tIns="48200">
            <a:noAutofit/>
          </a:bodyPr>
          <a:lstStyle>
            <a:lvl1pPr indent="-342900" lvl="0" marL="457200" marR="0" rtl="0" algn="l">
              <a:lnSpc>
                <a:spcPct val="100000"/>
              </a:lnSpc>
              <a:spcBef>
                <a:spcPts val="0"/>
              </a:spcBef>
              <a:spcAft>
                <a:spcPts val="0"/>
              </a:spcAft>
              <a:buClr>
                <a:srgbClr val="000000"/>
              </a:buClr>
              <a:buSzPts val="1800"/>
              <a:buFont typeface="Roboto"/>
              <a:buChar char="•"/>
              <a:defRPr b="0" i="0" sz="1800" u="none" cap="none" strike="noStrike">
                <a:solidFill>
                  <a:srgbClr val="000000"/>
                </a:solidFill>
                <a:latin typeface="Roboto"/>
                <a:ea typeface="Roboto"/>
                <a:cs typeface="Roboto"/>
                <a:sym typeface="Roboto"/>
              </a:defRPr>
            </a:lvl1pPr>
            <a:lvl2pPr indent="-342900" lvl="1" marL="914400" marR="0" rtl="0" algn="l">
              <a:lnSpc>
                <a:spcPct val="100000"/>
              </a:lnSpc>
              <a:spcBef>
                <a:spcPts val="0"/>
              </a:spcBef>
              <a:spcAft>
                <a:spcPts val="0"/>
              </a:spcAft>
              <a:buClr>
                <a:srgbClr val="000000"/>
              </a:buClr>
              <a:buSzPts val="1800"/>
              <a:buFont typeface="Roboto"/>
              <a:buChar char="•"/>
              <a:defRPr b="0" i="0" sz="1800" u="none" cap="none" strike="noStrike">
                <a:solidFill>
                  <a:srgbClr val="000000"/>
                </a:solidFill>
                <a:latin typeface="Roboto"/>
                <a:ea typeface="Roboto"/>
                <a:cs typeface="Roboto"/>
                <a:sym typeface="Roboto"/>
              </a:defRPr>
            </a:lvl2pPr>
            <a:lvl3pPr indent="-342900" lvl="2" marL="1371600" marR="0" rtl="0" algn="l">
              <a:lnSpc>
                <a:spcPct val="100000"/>
              </a:lnSpc>
              <a:spcBef>
                <a:spcPts val="0"/>
              </a:spcBef>
              <a:spcAft>
                <a:spcPts val="0"/>
              </a:spcAft>
              <a:buClr>
                <a:srgbClr val="000000"/>
              </a:buClr>
              <a:buSzPts val="1800"/>
              <a:buFont typeface="Roboto"/>
              <a:buChar char="•"/>
              <a:defRPr b="0" i="0" sz="1800" u="none" cap="none" strike="noStrike">
                <a:solidFill>
                  <a:srgbClr val="000000"/>
                </a:solidFill>
                <a:latin typeface="Roboto"/>
                <a:ea typeface="Roboto"/>
                <a:cs typeface="Roboto"/>
                <a:sym typeface="Roboto"/>
              </a:defRPr>
            </a:lvl3pPr>
            <a:lvl4pPr indent="-342900" lvl="3" marL="1828800" marR="0" rtl="0" algn="l">
              <a:lnSpc>
                <a:spcPct val="100000"/>
              </a:lnSpc>
              <a:spcBef>
                <a:spcPts val="0"/>
              </a:spcBef>
              <a:spcAft>
                <a:spcPts val="0"/>
              </a:spcAft>
              <a:buClr>
                <a:srgbClr val="000000"/>
              </a:buClr>
              <a:buSzPts val="1800"/>
              <a:buFont typeface="Roboto"/>
              <a:buChar char="•"/>
              <a:defRPr b="0" i="0" sz="1800" u="none" cap="none" strike="noStrike">
                <a:solidFill>
                  <a:srgbClr val="000000"/>
                </a:solidFill>
                <a:latin typeface="Roboto"/>
                <a:ea typeface="Roboto"/>
                <a:cs typeface="Roboto"/>
                <a:sym typeface="Roboto"/>
              </a:defRPr>
            </a:lvl4pPr>
            <a:lvl5pPr indent="-342900" lvl="4" marL="2286000" marR="0" rtl="0" algn="l">
              <a:lnSpc>
                <a:spcPct val="100000"/>
              </a:lnSpc>
              <a:spcBef>
                <a:spcPts val="0"/>
              </a:spcBef>
              <a:spcAft>
                <a:spcPts val="0"/>
              </a:spcAft>
              <a:buClr>
                <a:srgbClr val="000000"/>
              </a:buClr>
              <a:buSzPts val="1800"/>
              <a:buFont typeface="Roboto"/>
              <a:buChar char="•"/>
              <a:defRPr b="0" i="0" sz="1800" u="none" cap="none" strike="noStrike">
                <a:solidFill>
                  <a:srgbClr val="000000"/>
                </a:solidFill>
                <a:latin typeface="Roboto"/>
                <a:ea typeface="Roboto"/>
                <a:cs typeface="Roboto"/>
                <a:sym typeface="Roboto"/>
              </a:defRPr>
            </a:lvl5pPr>
            <a:lvl6pPr indent="-342900" lvl="5" marL="2743200" marR="0" rtl="0" algn="l">
              <a:lnSpc>
                <a:spcPct val="100000"/>
              </a:lnSpc>
              <a:spcBef>
                <a:spcPts val="0"/>
              </a:spcBef>
              <a:spcAft>
                <a:spcPts val="0"/>
              </a:spcAft>
              <a:buClr>
                <a:srgbClr val="000000"/>
              </a:buClr>
              <a:buSzPts val="1800"/>
              <a:buFont typeface="Roboto"/>
              <a:buChar char="•"/>
              <a:defRPr b="0" i="0" sz="1800" u="none" cap="none" strike="noStrike">
                <a:solidFill>
                  <a:srgbClr val="000000"/>
                </a:solidFill>
                <a:latin typeface="Roboto"/>
                <a:ea typeface="Roboto"/>
                <a:cs typeface="Roboto"/>
                <a:sym typeface="Roboto"/>
              </a:defRPr>
            </a:lvl6pPr>
            <a:lvl7pPr indent="-342900" lvl="6" marL="3200400" marR="0" rtl="0" algn="l">
              <a:lnSpc>
                <a:spcPct val="100000"/>
              </a:lnSpc>
              <a:spcBef>
                <a:spcPts val="0"/>
              </a:spcBef>
              <a:spcAft>
                <a:spcPts val="0"/>
              </a:spcAft>
              <a:buClr>
                <a:srgbClr val="000000"/>
              </a:buClr>
              <a:buSzPts val="1800"/>
              <a:buFont typeface="Roboto"/>
              <a:buChar char="•"/>
              <a:defRPr b="0" i="0" sz="1800" u="none" cap="none" strike="noStrike">
                <a:solidFill>
                  <a:srgbClr val="000000"/>
                </a:solidFill>
                <a:latin typeface="Roboto"/>
                <a:ea typeface="Roboto"/>
                <a:cs typeface="Roboto"/>
                <a:sym typeface="Roboto"/>
              </a:defRPr>
            </a:lvl7pPr>
            <a:lvl8pPr indent="-342900" lvl="7" marL="3657600" marR="0" rtl="0" algn="l">
              <a:lnSpc>
                <a:spcPct val="100000"/>
              </a:lnSpc>
              <a:spcBef>
                <a:spcPts val="0"/>
              </a:spcBef>
              <a:spcAft>
                <a:spcPts val="0"/>
              </a:spcAft>
              <a:buClr>
                <a:srgbClr val="000000"/>
              </a:buClr>
              <a:buSzPts val="1800"/>
              <a:buFont typeface="Roboto"/>
              <a:buChar char="•"/>
              <a:defRPr b="0" i="0" sz="1800" u="none" cap="none" strike="noStrike">
                <a:solidFill>
                  <a:srgbClr val="000000"/>
                </a:solidFill>
                <a:latin typeface="Roboto"/>
                <a:ea typeface="Roboto"/>
                <a:cs typeface="Roboto"/>
                <a:sym typeface="Roboto"/>
              </a:defRPr>
            </a:lvl8pPr>
            <a:lvl9pPr indent="-342900" lvl="8" marL="4114800" marR="0" rtl="0" algn="l">
              <a:lnSpc>
                <a:spcPct val="100000"/>
              </a:lnSpc>
              <a:spcBef>
                <a:spcPts val="0"/>
              </a:spcBef>
              <a:spcAft>
                <a:spcPts val="0"/>
              </a:spcAft>
              <a:buClr>
                <a:srgbClr val="000000"/>
              </a:buClr>
              <a:buSzPts val="1800"/>
              <a:buFont typeface="Roboto"/>
              <a:buChar char="•"/>
              <a:defRPr b="0" i="0" sz="1800" u="none" cap="none" strike="noStrike">
                <a:solidFill>
                  <a:srgbClr val="000000"/>
                </a:solidFill>
                <a:latin typeface="Roboto"/>
                <a:ea typeface="Roboto"/>
                <a:cs typeface="Roboto"/>
                <a:sym typeface="Roboto"/>
              </a:defRPr>
            </a:lvl9pPr>
          </a:lstStyle>
          <a:p/>
        </p:txBody>
      </p:sp>
      <p:sp>
        <p:nvSpPr>
          <p:cNvPr id="60" name="Google Shape;60;p8"/>
          <p:cNvSpPr txBox="1"/>
          <p:nvPr>
            <p:ph type="title"/>
          </p:nvPr>
        </p:nvSpPr>
        <p:spPr>
          <a:xfrm>
            <a:off x="243150" y="1453725"/>
            <a:ext cx="8657700" cy="462300"/>
          </a:xfrm>
          <a:prstGeom prst="rect">
            <a:avLst/>
          </a:prstGeom>
          <a:noFill/>
          <a:ln>
            <a:noFill/>
          </a:ln>
        </p:spPr>
        <p:txBody>
          <a:bodyPr anchorCtr="0" anchor="ctr" bIns="48200" lIns="48200" spcFirstLastPara="1" rIns="48200" wrap="square" tIns="48200">
            <a:noAutofit/>
          </a:bodyPr>
          <a:lstStyle>
            <a:lvl1pPr lvl="0" marR="0" rtl="0" algn="l">
              <a:lnSpc>
                <a:spcPct val="100000"/>
              </a:lnSpc>
              <a:spcBef>
                <a:spcPts val="0"/>
              </a:spcBef>
              <a:spcAft>
                <a:spcPts val="0"/>
              </a:spcAft>
              <a:buClr>
                <a:srgbClr val="830E00"/>
              </a:buClr>
              <a:buSzPts val="2800"/>
              <a:buFont typeface="Roboto"/>
              <a:buNone/>
              <a:defRPr b="1" i="0" sz="2800" u="none" cap="none" strike="noStrike">
                <a:solidFill>
                  <a:srgbClr val="830E00"/>
                </a:solidFill>
                <a:latin typeface="Roboto"/>
                <a:ea typeface="Roboto"/>
                <a:cs typeface="Roboto"/>
                <a:sym typeface="Roboto"/>
              </a:defRPr>
            </a:lvl1pPr>
            <a:lvl2pPr lvl="1" marR="0" rtl="0" algn="l">
              <a:lnSpc>
                <a:spcPct val="100000"/>
              </a:lnSpc>
              <a:spcBef>
                <a:spcPts val="0"/>
              </a:spcBef>
              <a:spcAft>
                <a:spcPts val="0"/>
              </a:spcAft>
              <a:buClr>
                <a:srgbClr val="830E00"/>
              </a:buClr>
              <a:buSzPts val="2800"/>
              <a:buFont typeface="Roboto"/>
              <a:buNone/>
              <a:defRPr b="0" i="0" sz="2800" u="none" cap="none" strike="noStrike">
                <a:solidFill>
                  <a:srgbClr val="830E00"/>
                </a:solidFill>
                <a:latin typeface="Roboto"/>
                <a:ea typeface="Roboto"/>
                <a:cs typeface="Roboto"/>
                <a:sym typeface="Roboto"/>
              </a:defRPr>
            </a:lvl2pPr>
            <a:lvl3pPr lvl="2" marR="0" rtl="0" algn="l">
              <a:lnSpc>
                <a:spcPct val="100000"/>
              </a:lnSpc>
              <a:spcBef>
                <a:spcPts val="0"/>
              </a:spcBef>
              <a:spcAft>
                <a:spcPts val="0"/>
              </a:spcAft>
              <a:buClr>
                <a:srgbClr val="830E00"/>
              </a:buClr>
              <a:buSzPts val="2800"/>
              <a:buFont typeface="Roboto"/>
              <a:buNone/>
              <a:defRPr b="0" i="0" sz="2800" u="none" cap="none" strike="noStrike">
                <a:solidFill>
                  <a:srgbClr val="830E00"/>
                </a:solidFill>
                <a:latin typeface="Roboto"/>
                <a:ea typeface="Roboto"/>
                <a:cs typeface="Roboto"/>
                <a:sym typeface="Roboto"/>
              </a:defRPr>
            </a:lvl3pPr>
            <a:lvl4pPr lvl="3" marR="0" rtl="0" algn="l">
              <a:lnSpc>
                <a:spcPct val="100000"/>
              </a:lnSpc>
              <a:spcBef>
                <a:spcPts val="0"/>
              </a:spcBef>
              <a:spcAft>
                <a:spcPts val="0"/>
              </a:spcAft>
              <a:buClr>
                <a:srgbClr val="830E00"/>
              </a:buClr>
              <a:buSzPts val="2800"/>
              <a:buFont typeface="Roboto"/>
              <a:buNone/>
              <a:defRPr b="0" i="0" sz="2800" u="none" cap="none" strike="noStrike">
                <a:solidFill>
                  <a:srgbClr val="830E00"/>
                </a:solidFill>
                <a:latin typeface="Roboto"/>
                <a:ea typeface="Roboto"/>
                <a:cs typeface="Roboto"/>
                <a:sym typeface="Roboto"/>
              </a:defRPr>
            </a:lvl4pPr>
            <a:lvl5pPr lvl="4" marR="0" rtl="0" algn="l">
              <a:lnSpc>
                <a:spcPct val="100000"/>
              </a:lnSpc>
              <a:spcBef>
                <a:spcPts val="0"/>
              </a:spcBef>
              <a:spcAft>
                <a:spcPts val="0"/>
              </a:spcAft>
              <a:buClr>
                <a:srgbClr val="830E00"/>
              </a:buClr>
              <a:buSzPts val="2800"/>
              <a:buFont typeface="Roboto"/>
              <a:buNone/>
              <a:defRPr b="0" i="0" sz="2800" u="none" cap="none" strike="noStrike">
                <a:solidFill>
                  <a:srgbClr val="830E00"/>
                </a:solidFill>
                <a:latin typeface="Roboto"/>
                <a:ea typeface="Roboto"/>
                <a:cs typeface="Roboto"/>
                <a:sym typeface="Roboto"/>
              </a:defRPr>
            </a:lvl5pPr>
            <a:lvl6pPr lvl="5" marR="0" rtl="0" algn="l">
              <a:lnSpc>
                <a:spcPct val="100000"/>
              </a:lnSpc>
              <a:spcBef>
                <a:spcPts val="0"/>
              </a:spcBef>
              <a:spcAft>
                <a:spcPts val="0"/>
              </a:spcAft>
              <a:buClr>
                <a:srgbClr val="830E00"/>
              </a:buClr>
              <a:buSzPts val="2800"/>
              <a:buFont typeface="Roboto"/>
              <a:buNone/>
              <a:defRPr b="0" i="0" sz="2800" u="none" cap="none" strike="noStrike">
                <a:solidFill>
                  <a:srgbClr val="830E00"/>
                </a:solidFill>
                <a:latin typeface="Roboto"/>
                <a:ea typeface="Roboto"/>
                <a:cs typeface="Roboto"/>
                <a:sym typeface="Roboto"/>
              </a:defRPr>
            </a:lvl6pPr>
            <a:lvl7pPr lvl="6" marR="0" rtl="0" algn="l">
              <a:lnSpc>
                <a:spcPct val="100000"/>
              </a:lnSpc>
              <a:spcBef>
                <a:spcPts val="0"/>
              </a:spcBef>
              <a:spcAft>
                <a:spcPts val="0"/>
              </a:spcAft>
              <a:buClr>
                <a:srgbClr val="830E00"/>
              </a:buClr>
              <a:buSzPts val="2800"/>
              <a:buFont typeface="Roboto"/>
              <a:buNone/>
              <a:defRPr b="0" i="0" sz="2800" u="none" cap="none" strike="noStrike">
                <a:solidFill>
                  <a:srgbClr val="830E00"/>
                </a:solidFill>
                <a:latin typeface="Roboto"/>
                <a:ea typeface="Roboto"/>
                <a:cs typeface="Roboto"/>
                <a:sym typeface="Roboto"/>
              </a:defRPr>
            </a:lvl7pPr>
            <a:lvl8pPr lvl="7" marR="0" rtl="0" algn="l">
              <a:lnSpc>
                <a:spcPct val="100000"/>
              </a:lnSpc>
              <a:spcBef>
                <a:spcPts val="0"/>
              </a:spcBef>
              <a:spcAft>
                <a:spcPts val="0"/>
              </a:spcAft>
              <a:buClr>
                <a:srgbClr val="830E00"/>
              </a:buClr>
              <a:buSzPts val="2800"/>
              <a:buFont typeface="Roboto"/>
              <a:buNone/>
              <a:defRPr b="0" i="0" sz="2800" u="none" cap="none" strike="noStrike">
                <a:solidFill>
                  <a:srgbClr val="830E00"/>
                </a:solidFill>
                <a:latin typeface="Roboto"/>
                <a:ea typeface="Roboto"/>
                <a:cs typeface="Roboto"/>
                <a:sym typeface="Roboto"/>
              </a:defRPr>
            </a:lvl8pPr>
            <a:lvl9pPr lvl="8" marR="0" rtl="0" algn="l">
              <a:lnSpc>
                <a:spcPct val="100000"/>
              </a:lnSpc>
              <a:spcBef>
                <a:spcPts val="0"/>
              </a:spcBef>
              <a:spcAft>
                <a:spcPts val="0"/>
              </a:spcAft>
              <a:buClr>
                <a:srgbClr val="830E00"/>
              </a:buClr>
              <a:buSzPts val="2800"/>
              <a:buFont typeface="Roboto"/>
              <a:buNone/>
              <a:defRPr b="0" i="0" sz="2800" u="none" cap="none" strike="noStrike">
                <a:solidFill>
                  <a:srgbClr val="830E00"/>
                </a:solidFill>
                <a:latin typeface="Roboto"/>
                <a:ea typeface="Roboto"/>
                <a:cs typeface="Roboto"/>
                <a:sym typeface="Roboto"/>
              </a:defRPr>
            </a:lvl9pPr>
          </a:lstStyle>
          <a:p/>
        </p:txBody>
      </p:sp>
      <p:sp>
        <p:nvSpPr>
          <p:cNvPr id="61" name="Google Shape;61;p8"/>
          <p:cNvSpPr/>
          <p:nvPr/>
        </p:nvSpPr>
        <p:spPr>
          <a:xfrm>
            <a:off x="-4525" y="-10800"/>
            <a:ext cx="9148500" cy="462300"/>
          </a:xfrm>
          <a:prstGeom prst="rect">
            <a:avLst/>
          </a:prstGeom>
          <a:solidFill>
            <a:srgbClr val="830E00"/>
          </a:solid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0" sz="1700" u="none" cap="none" strike="noStrike">
              <a:solidFill>
                <a:srgbClr val="000000"/>
              </a:solidFill>
              <a:latin typeface="Helvetica Neue"/>
              <a:ea typeface="Helvetica Neue"/>
              <a:cs typeface="Helvetica Neue"/>
              <a:sym typeface="Helvetica Neue"/>
            </a:endParaRPr>
          </a:p>
        </p:txBody>
      </p:sp>
      <p:pic>
        <p:nvPicPr>
          <p:cNvPr id="62" name="Google Shape;62;p8"/>
          <p:cNvPicPr preferRelativeResize="0"/>
          <p:nvPr/>
        </p:nvPicPr>
        <p:blipFill rotWithShape="1">
          <a:blip r:embed="rId2">
            <a:alphaModFix/>
          </a:blip>
          <a:srcRect b="0" l="0" r="0" t="0"/>
          <a:stretch/>
        </p:blipFill>
        <p:spPr>
          <a:xfrm>
            <a:off x="71047" y="79555"/>
            <a:ext cx="252900" cy="309000"/>
          </a:xfrm>
          <a:prstGeom prst="rect">
            <a:avLst/>
          </a:prstGeom>
          <a:noFill/>
          <a:ln>
            <a:noFill/>
          </a:ln>
        </p:spPr>
      </p:pic>
      <p:sp>
        <p:nvSpPr>
          <p:cNvPr id="63" name="Google Shape;63;p8"/>
          <p:cNvSpPr/>
          <p:nvPr/>
        </p:nvSpPr>
        <p:spPr>
          <a:xfrm>
            <a:off x="-4525" y="4803356"/>
            <a:ext cx="9144000" cy="335400"/>
          </a:xfrm>
          <a:prstGeom prst="rect">
            <a:avLst/>
          </a:prstGeom>
          <a:solidFill>
            <a:srgbClr val="1B1C1C"/>
          </a:solid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0" sz="1700" u="none" cap="none" strike="noStrike">
              <a:solidFill>
                <a:srgbClr val="000000"/>
              </a:solidFill>
              <a:latin typeface="Helvetica Neue"/>
              <a:ea typeface="Helvetica Neue"/>
              <a:cs typeface="Helvetica Neue"/>
              <a:sym typeface="Helvetica Neue"/>
            </a:endParaRPr>
          </a:p>
        </p:txBody>
      </p:sp>
      <p:sp>
        <p:nvSpPr>
          <p:cNvPr id="64" name="Google Shape;64;p8"/>
          <p:cNvSpPr txBox="1"/>
          <p:nvPr>
            <p:ph idx="2" type="title"/>
          </p:nvPr>
        </p:nvSpPr>
        <p:spPr>
          <a:xfrm>
            <a:off x="481725" y="0"/>
            <a:ext cx="8520600" cy="462300"/>
          </a:xfrm>
          <a:prstGeom prst="rect">
            <a:avLst/>
          </a:prstGeom>
          <a:noFill/>
          <a:ln>
            <a:noFill/>
          </a:ln>
        </p:spPr>
        <p:txBody>
          <a:bodyPr anchorCtr="0" anchor="ctr" bIns="48200" lIns="48200" spcFirstLastPara="1" rIns="48200" wrap="square" tIns="48200">
            <a:noAutofit/>
          </a:bodyPr>
          <a:lstStyle>
            <a:lvl1pPr lvl="0" marR="0" rtl="0" algn="r">
              <a:lnSpc>
                <a:spcPct val="100000"/>
              </a:lnSpc>
              <a:spcBef>
                <a:spcPts val="0"/>
              </a:spcBef>
              <a:spcAft>
                <a:spcPts val="0"/>
              </a:spcAft>
              <a:buClr>
                <a:srgbClr val="FFFFFF"/>
              </a:buClr>
              <a:buSzPts val="2800"/>
              <a:buFont typeface="Roboto Condensed"/>
              <a:buNone/>
              <a:defRPr b="1" i="0" sz="2800" u="none" cap="none" strike="noStrike">
                <a:solidFill>
                  <a:srgbClr val="FFFFFF"/>
                </a:solidFill>
                <a:latin typeface="Roboto Condensed"/>
                <a:ea typeface="Roboto Condensed"/>
                <a:cs typeface="Roboto Condensed"/>
                <a:sym typeface="Roboto Condensed"/>
              </a:defRPr>
            </a:lvl1pPr>
            <a:lvl2pPr lvl="1" marR="0" rtl="0" algn="r">
              <a:lnSpc>
                <a:spcPct val="100000"/>
              </a:lnSpc>
              <a:spcBef>
                <a:spcPts val="0"/>
              </a:spcBef>
              <a:spcAft>
                <a:spcPts val="0"/>
              </a:spcAft>
              <a:buClr>
                <a:srgbClr val="FFFFFF"/>
              </a:buClr>
              <a:buSzPts val="2800"/>
              <a:buFont typeface="Helvetica Neue"/>
              <a:buNone/>
              <a:defRPr b="0" i="0" sz="2800" u="none" cap="none" strike="noStrike">
                <a:solidFill>
                  <a:srgbClr val="FFFFFF"/>
                </a:solidFill>
                <a:latin typeface="Helvetica Neue"/>
                <a:ea typeface="Helvetica Neue"/>
                <a:cs typeface="Helvetica Neue"/>
                <a:sym typeface="Helvetica Neue"/>
              </a:defRPr>
            </a:lvl2pPr>
            <a:lvl3pPr lvl="2" marR="0" rtl="0" algn="r">
              <a:lnSpc>
                <a:spcPct val="100000"/>
              </a:lnSpc>
              <a:spcBef>
                <a:spcPts val="0"/>
              </a:spcBef>
              <a:spcAft>
                <a:spcPts val="0"/>
              </a:spcAft>
              <a:buClr>
                <a:srgbClr val="FFFFFF"/>
              </a:buClr>
              <a:buSzPts val="2800"/>
              <a:buFont typeface="Helvetica Neue"/>
              <a:buNone/>
              <a:defRPr b="0" i="0" sz="2800" u="none" cap="none" strike="noStrike">
                <a:solidFill>
                  <a:srgbClr val="FFFFFF"/>
                </a:solidFill>
                <a:latin typeface="Helvetica Neue"/>
                <a:ea typeface="Helvetica Neue"/>
                <a:cs typeface="Helvetica Neue"/>
                <a:sym typeface="Helvetica Neue"/>
              </a:defRPr>
            </a:lvl3pPr>
            <a:lvl4pPr lvl="3" marR="0" rtl="0" algn="r">
              <a:lnSpc>
                <a:spcPct val="100000"/>
              </a:lnSpc>
              <a:spcBef>
                <a:spcPts val="0"/>
              </a:spcBef>
              <a:spcAft>
                <a:spcPts val="0"/>
              </a:spcAft>
              <a:buClr>
                <a:srgbClr val="FFFFFF"/>
              </a:buClr>
              <a:buSzPts val="2800"/>
              <a:buFont typeface="Helvetica Neue"/>
              <a:buNone/>
              <a:defRPr b="0" i="0" sz="2800" u="none" cap="none" strike="noStrike">
                <a:solidFill>
                  <a:srgbClr val="FFFFFF"/>
                </a:solidFill>
                <a:latin typeface="Helvetica Neue"/>
                <a:ea typeface="Helvetica Neue"/>
                <a:cs typeface="Helvetica Neue"/>
                <a:sym typeface="Helvetica Neue"/>
              </a:defRPr>
            </a:lvl4pPr>
            <a:lvl5pPr lvl="4" marR="0" rtl="0" algn="r">
              <a:lnSpc>
                <a:spcPct val="100000"/>
              </a:lnSpc>
              <a:spcBef>
                <a:spcPts val="0"/>
              </a:spcBef>
              <a:spcAft>
                <a:spcPts val="0"/>
              </a:spcAft>
              <a:buClr>
                <a:srgbClr val="FFFFFF"/>
              </a:buClr>
              <a:buSzPts val="2800"/>
              <a:buFont typeface="Helvetica Neue"/>
              <a:buNone/>
              <a:defRPr b="0" i="0" sz="2800" u="none" cap="none" strike="noStrike">
                <a:solidFill>
                  <a:srgbClr val="FFFFFF"/>
                </a:solidFill>
                <a:latin typeface="Helvetica Neue"/>
                <a:ea typeface="Helvetica Neue"/>
                <a:cs typeface="Helvetica Neue"/>
                <a:sym typeface="Helvetica Neue"/>
              </a:defRPr>
            </a:lvl5pPr>
            <a:lvl6pPr lvl="5" marR="0" rtl="0" algn="r">
              <a:lnSpc>
                <a:spcPct val="100000"/>
              </a:lnSpc>
              <a:spcBef>
                <a:spcPts val="0"/>
              </a:spcBef>
              <a:spcAft>
                <a:spcPts val="0"/>
              </a:spcAft>
              <a:buClr>
                <a:srgbClr val="FFFFFF"/>
              </a:buClr>
              <a:buSzPts val="2800"/>
              <a:buFont typeface="Helvetica Neue"/>
              <a:buNone/>
              <a:defRPr b="0" i="0" sz="2800" u="none" cap="none" strike="noStrike">
                <a:solidFill>
                  <a:srgbClr val="FFFFFF"/>
                </a:solidFill>
                <a:latin typeface="Helvetica Neue"/>
                <a:ea typeface="Helvetica Neue"/>
                <a:cs typeface="Helvetica Neue"/>
                <a:sym typeface="Helvetica Neue"/>
              </a:defRPr>
            </a:lvl6pPr>
            <a:lvl7pPr lvl="6" marR="0" rtl="0" algn="r">
              <a:lnSpc>
                <a:spcPct val="100000"/>
              </a:lnSpc>
              <a:spcBef>
                <a:spcPts val="0"/>
              </a:spcBef>
              <a:spcAft>
                <a:spcPts val="0"/>
              </a:spcAft>
              <a:buClr>
                <a:srgbClr val="FFFFFF"/>
              </a:buClr>
              <a:buSzPts val="2800"/>
              <a:buFont typeface="Helvetica Neue"/>
              <a:buNone/>
              <a:defRPr b="0" i="0" sz="2800" u="none" cap="none" strike="noStrike">
                <a:solidFill>
                  <a:srgbClr val="FFFFFF"/>
                </a:solidFill>
                <a:latin typeface="Helvetica Neue"/>
                <a:ea typeface="Helvetica Neue"/>
                <a:cs typeface="Helvetica Neue"/>
                <a:sym typeface="Helvetica Neue"/>
              </a:defRPr>
            </a:lvl7pPr>
            <a:lvl8pPr lvl="7" marR="0" rtl="0" algn="r">
              <a:lnSpc>
                <a:spcPct val="100000"/>
              </a:lnSpc>
              <a:spcBef>
                <a:spcPts val="0"/>
              </a:spcBef>
              <a:spcAft>
                <a:spcPts val="0"/>
              </a:spcAft>
              <a:buClr>
                <a:srgbClr val="FFFFFF"/>
              </a:buClr>
              <a:buSzPts val="2800"/>
              <a:buFont typeface="Helvetica Neue"/>
              <a:buNone/>
              <a:defRPr b="0" i="0" sz="2800" u="none" cap="none" strike="noStrike">
                <a:solidFill>
                  <a:srgbClr val="FFFFFF"/>
                </a:solidFill>
                <a:latin typeface="Helvetica Neue"/>
                <a:ea typeface="Helvetica Neue"/>
                <a:cs typeface="Helvetica Neue"/>
                <a:sym typeface="Helvetica Neue"/>
              </a:defRPr>
            </a:lvl8pPr>
            <a:lvl9pPr lvl="8" marR="0" rtl="0" algn="r">
              <a:lnSpc>
                <a:spcPct val="100000"/>
              </a:lnSpc>
              <a:spcBef>
                <a:spcPts val="0"/>
              </a:spcBef>
              <a:spcAft>
                <a:spcPts val="0"/>
              </a:spcAft>
              <a:buClr>
                <a:srgbClr val="FFFFFF"/>
              </a:buClr>
              <a:buSzPts val="2800"/>
              <a:buFont typeface="Helvetica Neue"/>
              <a:buNone/>
              <a:defRPr b="0" i="0" sz="2800" u="none" cap="none" strike="noStrike">
                <a:solidFill>
                  <a:srgbClr val="FFFFFF"/>
                </a:solidFill>
                <a:latin typeface="Helvetica Neue"/>
                <a:ea typeface="Helvetica Neue"/>
                <a:cs typeface="Helvetica Neue"/>
                <a:sym typeface="Helvetica Neu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tion">
  <p:cSld name="Title - Center">
    <p:bg>
      <p:bgPr>
        <a:solidFill>
          <a:srgbClr val="1B1C1C"/>
        </a:solidFill>
      </p:bgPr>
    </p:bg>
    <p:spTree>
      <p:nvGrpSpPr>
        <p:cNvPr id="65" name="Shape 65"/>
        <p:cNvGrpSpPr/>
        <p:nvPr/>
      </p:nvGrpSpPr>
      <p:grpSpPr>
        <a:xfrm>
          <a:off x="0" y="0"/>
          <a:ext cx="0" cy="0"/>
          <a:chOff x="0" y="0"/>
          <a:chExt cx="0" cy="0"/>
        </a:xfrm>
      </p:grpSpPr>
      <p:sp>
        <p:nvSpPr>
          <p:cNvPr id="66" name="Google Shape;66;p9"/>
          <p:cNvSpPr txBox="1"/>
          <p:nvPr>
            <p:ph type="title"/>
          </p:nvPr>
        </p:nvSpPr>
        <p:spPr>
          <a:xfrm>
            <a:off x="892969" y="1701105"/>
            <a:ext cx="7358100" cy="1741200"/>
          </a:xfrm>
          <a:prstGeom prst="rect">
            <a:avLst/>
          </a:prstGeom>
          <a:noFill/>
          <a:ln>
            <a:noFill/>
          </a:ln>
        </p:spPr>
        <p:txBody>
          <a:bodyPr anchorCtr="0" anchor="ctr" bIns="48200" lIns="48200" spcFirstLastPara="1" rIns="48200" wrap="square" tIns="48200">
            <a:noAutofit/>
          </a:bodyPr>
          <a:lstStyle>
            <a:lvl1pPr lvl="0" marR="0" rtl="0" algn="ctr">
              <a:lnSpc>
                <a:spcPct val="100000"/>
              </a:lnSpc>
              <a:spcBef>
                <a:spcPts val="0"/>
              </a:spcBef>
              <a:spcAft>
                <a:spcPts val="0"/>
              </a:spcAft>
              <a:buClr>
                <a:srgbClr val="FFFFFF"/>
              </a:buClr>
              <a:buSzPts val="4800"/>
              <a:buFont typeface="Roboto Condensed"/>
              <a:buNone/>
              <a:defRPr b="1" i="0" sz="4800" u="none" cap="none" strike="noStrike">
                <a:solidFill>
                  <a:srgbClr val="FFFFFF"/>
                </a:solidFill>
                <a:latin typeface="Roboto Condensed"/>
                <a:ea typeface="Roboto Condensed"/>
                <a:cs typeface="Roboto Condensed"/>
                <a:sym typeface="Roboto Condensed"/>
              </a:defRPr>
            </a:lvl1pPr>
            <a:lvl2pPr lvl="1" marR="0" rtl="0" algn="ctr">
              <a:lnSpc>
                <a:spcPct val="100000"/>
              </a:lnSpc>
              <a:spcBef>
                <a:spcPts val="0"/>
              </a:spcBef>
              <a:spcAft>
                <a:spcPts val="0"/>
              </a:spcAft>
              <a:buClr>
                <a:srgbClr val="000000"/>
              </a:buClr>
              <a:buSzPts val="3600"/>
              <a:buFont typeface="Helvetica Neue"/>
              <a:buNone/>
              <a:defRPr b="0" i="0" sz="56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3600"/>
              <a:buFont typeface="Helvetica Neue"/>
              <a:buNone/>
              <a:defRPr b="0" i="0" sz="56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3600"/>
              <a:buFont typeface="Helvetica Neue"/>
              <a:buNone/>
              <a:defRPr b="0" i="0" sz="56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3600"/>
              <a:buFont typeface="Helvetica Neue"/>
              <a:buNone/>
              <a:defRPr b="0" i="0" sz="56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3600"/>
              <a:buFont typeface="Helvetica Neue"/>
              <a:buNone/>
              <a:defRPr b="0" i="0" sz="56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3600"/>
              <a:buFont typeface="Helvetica Neue"/>
              <a:buNone/>
              <a:defRPr b="0" i="0" sz="56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3600"/>
              <a:buFont typeface="Helvetica Neue"/>
              <a:buNone/>
              <a:defRPr b="0" i="0" sz="56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3600"/>
              <a:buFont typeface="Helvetica Neue"/>
              <a:buNone/>
              <a:defRPr b="0" i="0" sz="56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69727" y="234404"/>
            <a:ext cx="7804500" cy="1138500"/>
          </a:xfrm>
          <a:prstGeom prst="rect">
            <a:avLst/>
          </a:prstGeom>
          <a:noFill/>
          <a:ln>
            <a:noFill/>
          </a:ln>
        </p:spPr>
        <p:txBody>
          <a:bodyPr anchorCtr="0" anchor="ctr" bIns="48200" lIns="48200" spcFirstLastPara="1" rIns="48200" wrap="square" tIns="48200">
            <a:noAutofit/>
          </a:bodyPr>
          <a:lstStyle>
            <a:lvl1pPr lvl="0" marR="0" rtl="0" algn="ctr">
              <a:lnSpc>
                <a:spcPct val="100000"/>
              </a:lnSpc>
              <a:spcBef>
                <a:spcPts val="0"/>
              </a:spcBef>
              <a:spcAft>
                <a:spcPts val="0"/>
              </a:spcAft>
              <a:buClr>
                <a:srgbClr val="000000"/>
              </a:buClr>
              <a:buSzPts val="3600"/>
              <a:buFont typeface="Roboto Condensed"/>
              <a:buNone/>
              <a:defRPr b="1" i="0" sz="3600" u="none" cap="none" strike="noStrike">
                <a:solidFill>
                  <a:srgbClr val="000000"/>
                </a:solidFill>
                <a:latin typeface="Roboto Condensed"/>
                <a:ea typeface="Roboto Condensed"/>
                <a:cs typeface="Roboto Condensed"/>
                <a:sym typeface="Roboto Condensed"/>
              </a:defRPr>
            </a:lvl1pPr>
            <a:lvl2pPr lvl="1" marR="0" rtl="0" algn="ctr">
              <a:lnSpc>
                <a:spcPct val="100000"/>
              </a:lnSpc>
              <a:spcBef>
                <a:spcPts val="0"/>
              </a:spcBef>
              <a:spcAft>
                <a:spcPts val="0"/>
              </a:spcAft>
              <a:buClr>
                <a:srgbClr val="000000"/>
              </a:buClr>
              <a:buSzPts val="3600"/>
              <a:buFont typeface="Helvetica Neue"/>
              <a:buNone/>
              <a:defRPr b="0" i="0" sz="36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3600"/>
              <a:buFont typeface="Helvetica Neue"/>
              <a:buNone/>
              <a:defRPr b="0" i="0" sz="36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3600"/>
              <a:buFont typeface="Helvetica Neue"/>
              <a:buNone/>
              <a:defRPr b="0" i="0" sz="36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3600"/>
              <a:buFont typeface="Helvetica Neue"/>
              <a:buNone/>
              <a:defRPr b="0" i="0" sz="36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3600"/>
              <a:buFont typeface="Helvetica Neue"/>
              <a:buNone/>
              <a:defRPr b="0" i="0" sz="36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3600"/>
              <a:buFont typeface="Helvetica Neue"/>
              <a:buNone/>
              <a:defRPr b="0" i="0" sz="36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3600"/>
              <a:buFont typeface="Helvetica Neue"/>
              <a:buNone/>
              <a:defRPr b="0" i="0" sz="36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3600"/>
              <a:buFont typeface="Helvetica Neue"/>
              <a:buNone/>
              <a:defRPr b="0" i="0" sz="3600" u="none" cap="none" strike="noStrike">
                <a:solidFill>
                  <a:srgbClr val="000000"/>
                </a:solidFill>
                <a:latin typeface="Helvetica Neue"/>
                <a:ea typeface="Helvetica Neue"/>
                <a:cs typeface="Helvetica Neue"/>
                <a:sym typeface="Helvetica Neue"/>
              </a:defRPr>
            </a:lvl9pPr>
          </a:lstStyle>
          <a:p/>
        </p:txBody>
      </p:sp>
      <p:sp>
        <p:nvSpPr>
          <p:cNvPr id="7" name="Google Shape;7;p1"/>
          <p:cNvSpPr txBox="1"/>
          <p:nvPr>
            <p:ph idx="1" type="body"/>
          </p:nvPr>
        </p:nvSpPr>
        <p:spPr>
          <a:xfrm>
            <a:off x="669727" y="1372939"/>
            <a:ext cx="7804500" cy="3315000"/>
          </a:xfrm>
          <a:prstGeom prst="rect">
            <a:avLst/>
          </a:prstGeom>
          <a:noFill/>
          <a:ln>
            <a:noFill/>
          </a:ln>
        </p:spPr>
        <p:txBody>
          <a:bodyPr anchorCtr="0" anchor="ctr" bIns="48200" lIns="48200" spcFirstLastPara="1" rIns="48200" wrap="square" tIns="48200">
            <a:noAutofit/>
          </a:bodyPr>
          <a:lstStyle>
            <a:lvl1pPr indent="-342900" lvl="0" marL="457200" marR="0" rtl="0" algn="l">
              <a:lnSpc>
                <a:spcPct val="100000"/>
              </a:lnSpc>
              <a:spcBef>
                <a:spcPts val="0"/>
              </a:spcBef>
              <a:spcAft>
                <a:spcPts val="0"/>
              </a:spcAft>
              <a:buClr>
                <a:srgbClr val="000000"/>
              </a:buClr>
              <a:buSzPts val="1800"/>
              <a:buFont typeface="Roboto"/>
              <a:buChar char="•"/>
              <a:defRPr b="0" i="0" sz="1800" u="none" cap="none" strike="noStrike">
                <a:solidFill>
                  <a:srgbClr val="000000"/>
                </a:solidFill>
                <a:latin typeface="Roboto"/>
                <a:ea typeface="Roboto"/>
                <a:cs typeface="Roboto"/>
                <a:sym typeface="Roboto"/>
              </a:defRPr>
            </a:lvl1pPr>
            <a:lvl2pPr indent="-342900" lvl="1" marL="914400" marR="0" rtl="0" algn="l">
              <a:lnSpc>
                <a:spcPct val="100000"/>
              </a:lnSpc>
              <a:spcBef>
                <a:spcPts val="0"/>
              </a:spcBef>
              <a:spcAft>
                <a:spcPts val="0"/>
              </a:spcAft>
              <a:buClr>
                <a:srgbClr val="000000"/>
              </a:buClr>
              <a:buSzPts val="1800"/>
              <a:buFont typeface="Roboto"/>
              <a:buChar char="•"/>
              <a:defRPr b="0" i="0" sz="1800" u="none" cap="none" strike="noStrike">
                <a:solidFill>
                  <a:srgbClr val="000000"/>
                </a:solidFill>
                <a:latin typeface="Roboto"/>
                <a:ea typeface="Roboto"/>
                <a:cs typeface="Roboto"/>
                <a:sym typeface="Roboto"/>
              </a:defRPr>
            </a:lvl2pPr>
            <a:lvl3pPr indent="-342900" lvl="2" marL="1371600" marR="0" rtl="0" algn="l">
              <a:lnSpc>
                <a:spcPct val="100000"/>
              </a:lnSpc>
              <a:spcBef>
                <a:spcPts val="0"/>
              </a:spcBef>
              <a:spcAft>
                <a:spcPts val="0"/>
              </a:spcAft>
              <a:buClr>
                <a:srgbClr val="000000"/>
              </a:buClr>
              <a:buSzPts val="1800"/>
              <a:buFont typeface="Roboto"/>
              <a:buChar char="•"/>
              <a:defRPr b="0" i="0" sz="1800" u="none" cap="none" strike="noStrike">
                <a:solidFill>
                  <a:srgbClr val="000000"/>
                </a:solidFill>
                <a:latin typeface="Roboto"/>
                <a:ea typeface="Roboto"/>
                <a:cs typeface="Roboto"/>
                <a:sym typeface="Roboto"/>
              </a:defRPr>
            </a:lvl3pPr>
            <a:lvl4pPr indent="-342900" lvl="3" marL="1828800" marR="0" rtl="0" algn="l">
              <a:lnSpc>
                <a:spcPct val="100000"/>
              </a:lnSpc>
              <a:spcBef>
                <a:spcPts val="0"/>
              </a:spcBef>
              <a:spcAft>
                <a:spcPts val="0"/>
              </a:spcAft>
              <a:buClr>
                <a:srgbClr val="000000"/>
              </a:buClr>
              <a:buSzPts val="1800"/>
              <a:buFont typeface="Roboto"/>
              <a:buChar char="•"/>
              <a:defRPr b="0" i="0" sz="1800" u="none" cap="none" strike="noStrike">
                <a:solidFill>
                  <a:srgbClr val="000000"/>
                </a:solidFill>
                <a:latin typeface="Roboto"/>
                <a:ea typeface="Roboto"/>
                <a:cs typeface="Roboto"/>
                <a:sym typeface="Roboto"/>
              </a:defRPr>
            </a:lvl4pPr>
            <a:lvl5pPr indent="-342900" lvl="4" marL="2286000" marR="0" rtl="0" algn="l">
              <a:lnSpc>
                <a:spcPct val="100000"/>
              </a:lnSpc>
              <a:spcBef>
                <a:spcPts val="0"/>
              </a:spcBef>
              <a:spcAft>
                <a:spcPts val="0"/>
              </a:spcAft>
              <a:buClr>
                <a:srgbClr val="000000"/>
              </a:buClr>
              <a:buSzPts val="1800"/>
              <a:buFont typeface="Roboto"/>
              <a:buChar char="•"/>
              <a:defRPr b="0" i="0" sz="1800" u="none" cap="none" strike="noStrike">
                <a:solidFill>
                  <a:srgbClr val="000000"/>
                </a:solidFill>
                <a:latin typeface="Roboto"/>
                <a:ea typeface="Roboto"/>
                <a:cs typeface="Roboto"/>
                <a:sym typeface="Roboto"/>
              </a:defRPr>
            </a:lvl5pPr>
            <a:lvl6pPr indent="-342900" lvl="5" marL="2743200" marR="0" rtl="0" algn="l">
              <a:lnSpc>
                <a:spcPct val="100000"/>
              </a:lnSpc>
              <a:spcBef>
                <a:spcPts val="0"/>
              </a:spcBef>
              <a:spcAft>
                <a:spcPts val="0"/>
              </a:spcAft>
              <a:buClr>
                <a:srgbClr val="000000"/>
              </a:buClr>
              <a:buSzPts val="1800"/>
              <a:buFont typeface="Roboto"/>
              <a:buChar char="•"/>
              <a:defRPr b="0" i="0" sz="1800" u="none" cap="none" strike="noStrike">
                <a:solidFill>
                  <a:srgbClr val="000000"/>
                </a:solidFill>
                <a:latin typeface="Roboto"/>
                <a:ea typeface="Roboto"/>
                <a:cs typeface="Roboto"/>
                <a:sym typeface="Roboto"/>
              </a:defRPr>
            </a:lvl6pPr>
            <a:lvl7pPr indent="-342900" lvl="6" marL="3200400" marR="0" rtl="0" algn="l">
              <a:lnSpc>
                <a:spcPct val="100000"/>
              </a:lnSpc>
              <a:spcBef>
                <a:spcPts val="0"/>
              </a:spcBef>
              <a:spcAft>
                <a:spcPts val="0"/>
              </a:spcAft>
              <a:buClr>
                <a:srgbClr val="000000"/>
              </a:buClr>
              <a:buSzPts val="1800"/>
              <a:buFont typeface="Roboto"/>
              <a:buChar char="•"/>
              <a:defRPr b="0" i="0" sz="1800" u="none" cap="none" strike="noStrike">
                <a:solidFill>
                  <a:srgbClr val="000000"/>
                </a:solidFill>
                <a:latin typeface="Roboto"/>
                <a:ea typeface="Roboto"/>
                <a:cs typeface="Roboto"/>
                <a:sym typeface="Roboto"/>
              </a:defRPr>
            </a:lvl7pPr>
            <a:lvl8pPr indent="-342900" lvl="7" marL="3657600" marR="0" rtl="0" algn="l">
              <a:lnSpc>
                <a:spcPct val="100000"/>
              </a:lnSpc>
              <a:spcBef>
                <a:spcPts val="0"/>
              </a:spcBef>
              <a:spcAft>
                <a:spcPts val="0"/>
              </a:spcAft>
              <a:buClr>
                <a:srgbClr val="000000"/>
              </a:buClr>
              <a:buSzPts val="1800"/>
              <a:buFont typeface="Roboto"/>
              <a:buChar char="•"/>
              <a:defRPr b="0" i="0" sz="1800" u="none" cap="none" strike="noStrike">
                <a:solidFill>
                  <a:srgbClr val="000000"/>
                </a:solidFill>
                <a:latin typeface="Roboto"/>
                <a:ea typeface="Roboto"/>
                <a:cs typeface="Roboto"/>
                <a:sym typeface="Roboto"/>
              </a:defRPr>
            </a:lvl8pPr>
            <a:lvl9pPr indent="-342900" lvl="8" marL="4114800" marR="0" rtl="0" algn="l">
              <a:lnSpc>
                <a:spcPct val="100000"/>
              </a:lnSpc>
              <a:spcBef>
                <a:spcPts val="0"/>
              </a:spcBef>
              <a:spcAft>
                <a:spcPts val="0"/>
              </a:spcAft>
              <a:buClr>
                <a:srgbClr val="000000"/>
              </a:buClr>
              <a:buSzPts val="1800"/>
              <a:buFont typeface="Roboto"/>
              <a:buChar char="•"/>
              <a:defRPr b="0" i="0" sz="1800" u="none" cap="none" strike="noStrike">
                <a:solidFill>
                  <a:srgbClr val="000000"/>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0.gif"/><Relationship Id="rId4" Type="http://schemas.openxmlformats.org/officeDocument/2006/relationships/image" Target="../media/image21.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4.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7.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7.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0.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6.png"/><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8.png"/><Relationship Id="rId4" Type="http://schemas.openxmlformats.org/officeDocument/2006/relationships/image" Target="../media/image34.png"/><Relationship Id="rId5"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hyperlink" Target="http://course.fast.ai/" TargetMode="External"/><Relationship Id="rId4" Type="http://schemas.openxmlformats.org/officeDocument/2006/relationships/hyperlink" Target="https://learnpythonthehardway.org/python3/intro.html" TargetMode="External"/><Relationship Id="rId5" Type="http://schemas.openxmlformats.org/officeDocument/2006/relationships/hyperlink" Target="https://www.edx.org/course/cs50s-introduction-computer-science-harvardx-cs50x"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0"/>
          <p:cNvSpPr txBox="1"/>
          <p:nvPr>
            <p:ph type="ctrTitle"/>
          </p:nvPr>
        </p:nvSpPr>
        <p:spPr>
          <a:xfrm>
            <a:off x="696558" y="1272925"/>
            <a:ext cx="8520600" cy="2052600"/>
          </a:xfrm>
          <a:prstGeom prst="rect">
            <a:avLst/>
          </a:prstGeom>
          <a:noFill/>
          <a:ln>
            <a:noFill/>
          </a:ln>
        </p:spPr>
        <p:txBody>
          <a:bodyPr anchorCtr="0" anchor="ctr" bIns="48200" lIns="48200" spcFirstLastPara="1" rIns="48200" wrap="square" tIns="48200">
            <a:noAutofit/>
          </a:bodyPr>
          <a:lstStyle/>
          <a:p>
            <a:pPr indent="0" lvl="0" marL="0" marR="0" rtl="0" algn="l">
              <a:lnSpc>
                <a:spcPct val="100000"/>
              </a:lnSpc>
              <a:spcBef>
                <a:spcPts val="0"/>
              </a:spcBef>
              <a:spcAft>
                <a:spcPts val="0"/>
              </a:spcAft>
              <a:buClr>
                <a:srgbClr val="000000"/>
              </a:buClr>
              <a:buSzPts val="3000"/>
              <a:buFont typeface="Roboto Condensed"/>
              <a:buNone/>
            </a:pPr>
            <a:r>
              <a:rPr lang="en"/>
              <a:t>Introduction to Applied Deep Learning</a:t>
            </a:r>
            <a:endParaRPr/>
          </a:p>
          <a:p>
            <a:pPr indent="0" lvl="0" marL="0" marR="0" rtl="0" algn="l">
              <a:lnSpc>
                <a:spcPct val="100000"/>
              </a:lnSpc>
              <a:spcBef>
                <a:spcPts val="0"/>
              </a:spcBef>
              <a:spcAft>
                <a:spcPts val="0"/>
              </a:spcAft>
              <a:buClr>
                <a:srgbClr val="000000"/>
              </a:buClr>
              <a:buSzPts val="3000"/>
              <a:buFont typeface="Roboto Condensed"/>
              <a:buNone/>
            </a:pPr>
            <a:r>
              <a:rPr lang="en" sz="1400"/>
              <a:t>CS129.18 &amp; CSCI214</a:t>
            </a:r>
            <a:endParaRPr sz="1400"/>
          </a:p>
        </p:txBody>
      </p:sp>
      <p:sp>
        <p:nvSpPr>
          <p:cNvPr id="72" name="Google Shape;72;p10"/>
          <p:cNvSpPr txBox="1"/>
          <p:nvPr>
            <p:ph idx="1" type="subTitle"/>
          </p:nvPr>
        </p:nvSpPr>
        <p:spPr>
          <a:xfrm>
            <a:off x="594952" y="2576889"/>
            <a:ext cx="8520600" cy="792600"/>
          </a:xfrm>
          <a:prstGeom prst="rect">
            <a:avLst/>
          </a:prstGeom>
          <a:noFill/>
          <a:ln>
            <a:noFill/>
          </a:ln>
        </p:spPr>
        <p:txBody>
          <a:bodyPr anchorCtr="0" anchor="ctr" bIns="48200" lIns="48200" spcFirstLastPara="1" rIns="48200" wrap="square" tIns="48200">
            <a:noAutofit/>
          </a:bodyPr>
          <a:lstStyle/>
          <a:p>
            <a:pPr indent="-203200" lvl="0" marL="317500" marR="0" rtl="0" algn="l">
              <a:lnSpc>
                <a:spcPct val="100000"/>
              </a:lnSpc>
              <a:spcBef>
                <a:spcPts val="0"/>
              </a:spcBef>
              <a:spcAft>
                <a:spcPts val="0"/>
              </a:spcAft>
              <a:buClr>
                <a:srgbClr val="FFFFFF"/>
              </a:buClr>
              <a:buSzPts val="1800"/>
              <a:buFont typeface="Roboto"/>
              <a:buNone/>
            </a:pPr>
            <a:r>
              <a:rPr lang="en"/>
              <a:t>Hadrian Paulo Lim, MS</a:t>
            </a:r>
            <a:endParaRPr b="0" i="0" sz="1800" u="none" cap="none" strike="noStrike">
              <a:solidFill>
                <a:srgbClr val="FFFFFF"/>
              </a:solidFill>
              <a:latin typeface="Roboto"/>
              <a:ea typeface="Roboto"/>
              <a:cs typeface="Roboto"/>
              <a:sym typeface="Roboto"/>
            </a:endParaRPr>
          </a:p>
        </p:txBody>
      </p:sp>
      <p:sp>
        <p:nvSpPr>
          <p:cNvPr id="73" name="Google Shape;73;p10"/>
          <p:cNvSpPr/>
          <p:nvPr/>
        </p:nvSpPr>
        <p:spPr>
          <a:xfrm>
            <a:off x="466600" y="0"/>
            <a:ext cx="8151300" cy="1365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0"/>
          <p:cNvSpPr/>
          <p:nvPr/>
        </p:nvSpPr>
        <p:spPr>
          <a:xfrm>
            <a:off x="537350" y="3573950"/>
            <a:ext cx="8151300" cy="1569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 name="Google Shape;75;p10"/>
          <p:cNvPicPr preferRelativeResize="0"/>
          <p:nvPr/>
        </p:nvPicPr>
        <p:blipFill>
          <a:blip r:embed="rId3">
            <a:alphaModFix/>
          </a:blip>
          <a:stretch>
            <a:fillRect/>
          </a:stretch>
        </p:blipFill>
        <p:spPr>
          <a:xfrm>
            <a:off x="3932550" y="3478663"/>
            <a:ext cx="1127975" cy="613025"/>
          </a:xfrm>
          <a:prstGeom prst="rect">
            <a:avLst/>
          </a:prstGeom>
          <a:noFill/>
          <a:ln>
            <a:noFill/>
          </a:ln>
        </p:spPr>
      </p:pic>
      <p:pic>
        <p:nvPicPr>
          <p:cNvPr id="76" name="Google Shape;76;p10"/>
          <p:cNvPicPr preferRelativeResize="0"/>
          <p:nvPr/>
        </p:nvPicPr>
        <p:blipFill>
          <a:blip r:embed="rId4">
            <a:alphaModFix/>
          </a:blip>
          <a:stretch>
            <a:fillRect/>
          </a:stretch>
        </p:blipFill>
        <p:spPr>
          <a:xfrm>
            <a:off x="5212125" y="3225264"/>
            <a:ext cx="1127975" cy="93997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19"/>
          <p:cNvSpPr txBox="1"/>
          <p:nvPr>
            <p:ph type="title"/>
          </p:nvPr>
        </p:nvSpPr>
        <p:spPr>
          <a:xfrm>
            <a:off x="481725" y="0"/>
            <a:ext cx="8520600" cy="462300"/>
          </a:xfrm>
          <a:prstGeom prst="rect">
            <a:avLst/>
          </a:prstGeom>
          <a:noFill/>
          <a:ln>
            <a:noFill/>
          </a:ln>
        </p:spPr>
        <p:txBody>
          <a:bodyPr anchorCtr="0" anchor="ctr" bIns="48200" lIns="48200" spcFirstLastPara="1" rIns="48200" wrap="square" tIns="48200">
            <a:noAutofit/>
          </a:bodyPr>
          <a:lstStyle/>
          <a:p>
            <a:pPr indent="0" lvl="0" marL="0" marR="0" rtl="0" algn="r">
              <a:lnSpc>
                <a:spcPct val="100000"/>
              </a:lnSpc>
              <a:spcBef>
                <a:spcPts val="0"/>
              </a:spcBef>
              <a:spcAft>
                <a:spcPts val="0"/>
              </a:spcAft>
              <a:buClr>
                <a:schemeClr val="dk1"/>
              </a:buClr>
              <a:buSzPts val="1100"/>
              <a:buFont typeface="Arial"/>
              <a:buNone/>
            </a:pPr>
            <a:r>
              <a:rPr lang="en"/>
              <a:t>Introduction to AI</a:t>
            </a:r>
            <a:endParaRPr/>
          </a:p>
        </p:txBody>
      </p:sp>
      <p:graphicFrame>
        <p:nvGraphicFramePr>
          <p:cNvPr id="182" name="Google Shape;182;p19"/>
          <p:cNvGraphicFramePr/>
          <p:nvPr/>
        </p:nvGraphicFramePr>
        <p:xfrm>
          <a:off x="0" y="4799062"/>
          <a:ext cx="3000000" cy="3000000"/>
        </p:xfrm>
        <a:graphic>
          <a:graphicData uri="http://schemas.openxmlformats.org/drawingml/2006/table">
            <a:tbl>
              <a:tblPr>
                <a:noFill/>
                <a:tableStyleId>{979C5070-B6A1-4132-B435-0BD852141AAB}</a:tableStyleId>
              </a:tblPr>
              <a:tblGrid>
                <a:gridCol w="1524000"/>
                <a:gridCol w="1524000"/>
                <a:gridCol w="1524000"/>
                <a:gridCol w="1524000"/>
                <a:gridCol w="1524000"/>
                <a:gridCol w="1524000"/>
              </a:tblGrid>
              <a:tr h="332250">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AI Intro</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rgbClr val="BD1515"/>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Deep Learning</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My First Neural Net</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ConvNets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Recurrent 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200">
                          <a:solidFill>
                            <a:srgbClr val="FFFFFF"/>
                          </a:solidFill>
                          <a:latin typeface="Roboto Condensed"/>
                          <a:ea typeface="Roboto Condensed"/>
                          <a:cs typeface="Roboto Condensed"/>
                          <a:sym typeface="Roboto Condensed"/>
                        </a:rPr>
                        <a:t>Recommendations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183" name="Google Shape;183;p19"/>
          <p:cNvSpPr/>
          <p:nvPr/>
        </p:nvSpPr>
        <p:spPr>
          <a:xfrm>
            <a:off x="0" y="503650"/>
            <a:ext cx="9144000" cy="3642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830E00"/>
              </a:buClr>
              <a:buSzPts val="1900"/>
              <a:buFont typeface="Roboto Condensed"/>
              <a:buNone/>
            </a:pPr>
            <a:r>
              <a:rPr b="1" lang="en" sz="3000">
                <a:solidFill>
                  <a:srgbClr val="830E00"/>
                </a:solidFill>
                <a:latin typeface="Roboto Condensed"/>
                <a:ea typeface="Roboto Condensed"/>
                <a:cs typeface="Roboto Condensed"/>
                <a:sym typeface="Roboto Condensed"/>
              </a:rPr>
              <a:t>Deep Learning to Create Virtually Anything</a:t>
            </a:r>
            <a:endParaRPr b="0" i="0" sz="3000" u="none" cap="none" strike="noStrike">
              <a:solidFill>
                <a:srgbClr val="000000"/>
              </a:solidFill>
              <a:latin typeface="Arial"/>
              <a:ea typeface="Arial"/>
              <a:cs typeface="Arial"/>
              <a:sym typeface="Arial"/>
            </a:endParaRPr>
          </a:p>
        </p:txBody>
      </p:sp>
      <p:sp>
        <p:nvSpPr>
          <p:cNvPr id="184" name="Google Shape;184;p19"/>
          <p:cNvSpPr txBox="1"/>
          <p:nvPr/>
        </p:nvSpPr>
        <p:spPr>
          <a:xfrm>
            <a:off x="372225" y="3007575"/>
            <a:ext cx="8630100" cy="17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4800">
                <a:latin typeface="Roboto"/>
                <a:ea typeface="Roboto"/>
                <a:cs typeface="Roboto"/>
                <a:sym typeface="Roboto"/>
              </a:rPr>
              <a:t>https://affinelayer.com/pixsrv/</a:t>
            </a:r>
            <a:endParaRPr b="1" sz="4800">
              <a:latin typeface="Roboto"/>
              <a:ea typeface="Roboto"/>
              <a:cs typeface="Roboto"/>
              <a:sym typeface="Roboto"/>
            </a:endParaRPr>
          </a:p>
        </p:txBody>
      </p:sp>
      <p:pic>
        <p:nvPicPr>
          <p:cNvPr id="185" name="Google Shape;185;p19"/>
          <p:cNvPicPr preferRelativeResize="0"/>
          <p:nvPr/>
        </p:nvPicPr>
        <p:blipFill>
          <a:blip r:embed="rId3">
            <a:alphaModFix/>
          </a:blip>
          <a:stretch>
            <a:fillRect/>
          </a:stretch>
        </p:blipFill>
        <p:spPr>
          <a:xfrm>
            <a:off x="411000" y="1122375"/>
            <a:ext cx="3750928" cy="1834925"/>
          </a:xfrm>
          <a:prstGeom prst="rect">
            <a:avLst/>
          </a:prstGeom>
          <a:noFill/>
          <a:ln>
            <a:noFill/>
          </a:ln>
        </p:spPr>
      </p:pic>
      <p:pic>
        <p:nvPicPr>
          <p:cNvPr id="186" name="Google Shape;186;p19"/>
          <p:cNvPicPr preferRelativeResize="0"/>
          <p:nvPr/>
        </p:nvPicPr>
        <p:blipFill>
          <a:blip r:embed="rId4">
            <a:alphaModFix/>
          </a:blip>
          <a:stretch>
            <a:fillRect/>
          </a:stretch>
        </p:blipFill>
        <p:spPr>
          <a:xfrm>
            <a:off x="4898603" y="1122375"/>
            <a:ext cx="3761597" cy="1834925"/>
          </a:xfrm>
          <a:prstGeom prst="rect">
            <a:avLst/>
          </a:prstGeom>
          <a:noFill/>
          <a:ln>
            <a:noFill/>
          </a:ln>
        </p:spPr>
      </p:pic>
      <p:sp>
        <p:nvSpPr>
          <p:cNvPr id="187" name="Google Shape;187;p19"/>
          <p:cNvSpPr/>
          <p:nvPr/>
        </p:nvSpPr>
        <p:spPr>
          <a:xfrm>
            <a:off x="27214" y="36286"/>
            <a:ext cx="591600" cy="365100"/>
          </a:xfrm>
          <a:prstGeom prst="rect">
            <a:avLst/>
          </a:prstGeom>
          <a:solidFill>
            <a:srgbClr val="830E00"/>
          </a:solidFill>
          <a:ln cap="flat" cmpd="sng" w="9525">
            <a:solidFill>
              <a:srgbClr val="830E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0"/>
          <p:cNvSpPr txBox="1"/>
          <p:nvPr>
            <p:ph type="title"/>
          </p:nvPr>
        </p:nvSpPr>
        <p:spPr>
          <a:xfrm>
            <a:off x="892969" y="1701105"/>
            <a:ext cx="7358100" cy="1741200"/>
          </a:xfrm>
          <a:prstGeom prst="rect">
            <a:avLst/>
          </a:prstGeom>
          <a:noFill/>
          <a:ln>
            <a:noFill/>
          </a:ln>
        </p:spPr>
        <p:txBody>
          <a:bodyPr anchorCtr="0" anchor="ctr" bIns="48200" lIns="48200" spcFirstLastPara="1" rIns="48200" wrap="square" tIns="48200">
            <a:noAutofit/>
          </a:bodyPr>
          <a:lstStyle/>
          <a:p>
            <a:pPr indent="0" lvl="0" marL="0" marR="0" rtl="0" algn="ctr">
              <a:lnSpc>
                <a:spcPct val="100000"/>
              </a:lnSpc>
              <a:spcBef>
                <a:spcPts val="0"/>
              </a:spcBef>
              <a:spcAft>
                <a:spcPts val="0"/>
              </a:spcAft>
              <a:buClr>
                <a:srgbClr val="FFFFFF"/>
              </a:buClr>
              <a:buSzPts val="4800"/>
              <a:buFont typeface="Roboto Condensed"/>
              <a:buNone/>
            </a:pPr>
            <a:r>
              <a:rPr lang="en"/>
              <a:t>Fundamentals </a:t>
            </a:r>
            <a:br>
              <a:rPr lang="en"/>
            </a:br>
            <a:r>
              <a:rPr lang="en"/>
              <a:t>of Deep Learning</a:t>
            </a:r>
            <a:endParaRPr b="0" i="0" sz="1200" u="none" cap="none" strike="noStrike">
              <a:solidFill>
                <a:srgbClr val="FFFFFF"/>
              </a:solidFill>
              <a:latin typeface="Roboto Condensed"/>
              <a:ea typeface="Roboto Condensed"/>
              <a:cs typeface="Roboto Condensed"/>
              <a:sym typeface="Roboto Condense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21"/>
          <p:cNvSpPr txBox="1"/>
          <p:nvPr>
            <p:ph idx="1" type="body"/>
          </p:nvPr>
        </p:nvSpPr>
        <p:spPr>
          <a:xfrm>
            <a:off x="3583350" y="867850"/>
            <a:ext cx="1872000" cy="542700"/>
          </a:xfrm>
          <a:prstGeom prst="rect">
            <a:avLst/>
          </a:prstGeom>
          <a:noFill/>
          <a:ln>
            <a:noFill/>
          </a:ln>
        </p:spPr>
        <p:txBody>
          <a:bodyPr anchorCtr="0" anchor="ctr" bIns="48200" lIns="48200" spcFirstLastPara="1" rIns="48200" wrap="square" tIns="48200">
            <a:noAutofit/>
          </a:bodyPr>
          <a:lstStyle/>
          <a:p>
            <a:pPr indent="-203200" lvl="0" marL="317500" marR="0" rtl="0" algn="ctr">
              <a:lnSpc>
                <a:spcPct val="100000"/>
              </a:lnSpc>
              <a:spcBef>
                <a:spcPts val="0"/>
              </a:spcBef>
              <a:spcAft>
                <a:spcPts val="0"/>
              </a:spcAft>
              <a:buClr>
                <a:srgbClr val="000000"/>
              </a:buClr>
              <a:buSzPts val="1800"/>
              <a:buFont typeface="Roboto"/>
              <a:buNone/>
            </a:pPr>
            <a:r>
              <a:rPr b="1" lang="en"/>
              <a:t>Y = m</a:t>
            </a:r>
            <a:r>
              <a:rPr b="1" baseline="-25000" lang="en"/>
              <a:t>1..n</a:t>
            </a:r>
            <a:r>
              <a:rPr b="1" lang="en"/>
              <a:t>X</a:t>
            </a:r>
            <a:r>
              <a:rPr b="1" baseline="-25000" lang="en">
                <a:solidFill>
                  <a:schemeClr val="dk1"/>
                </a:solidFill>
              </a:rPr>
              <a:t>1..n</a:t>
            </a:r>
            <a:r>
              <a:rPr b="1" lang="en"/>
              <a:t> + b</a:t>
            </a:r>
            <a:endParaRPr b="1" i="0" sz="1800" u="none" cap="none" strike="noStrike">
              <a:solidFill>
                <a:srgbClr val="000000"/>
              </a:solidFill>
            </a:endParaRPr>
          </a:p>
        </p:txBody>
      </p:sp>
      <p:sp>
        <p:nvSpPr>
          <p:cNvPr id="198" name="Google Shape;198;p21"/>
          <p:cNvSpPr txBox="1"/>
          <p:nvPr>
            <p:ph type="title"/>
          </p:nvPr>
        </p:nvSpPr>
        <p:spPr>
          <a:xfrm>
            <a:off x="481725" y="0"/>
            <a:ext cx="8520600" cy="462300"/>
          </a:xfrm>
          <a:prstGeom prst="rect">
            <a:avLst/>
          </a:prstGeom>
          <a:noFill/>
          <a:ln>
            <a:noFill/>
          </a:ln>
        </p:spPr>
        <p:txBody>
          <a:bodyPr anchorCtr="0" anchor="ctr" bIns="48200" lIns="48200" spcFirstLastPara="1" rIns="48200" wrap="square" tIns="48200">
            <a:noAutofit/>
          </a:bodyPr>
          <a:lstStyle/>
          <a:p>
            <a:pPr indent="0" lvl="0" marL="0" marR="0" rtl="0" algn="r">
              <a:lnSpc>
                <a:spcPct val="100000"/>
              </a:lnSpc>
              <a:spcBef>
                <a:spcPts val="0"/>
              </a:spcBef>
              <a:spcAft>
                <a:spcPts val="0"/>
              </a:spcAft>
              <a:buClr>
                <a:schemeClr val="dk1"/>
              </a:buClr>
              <a:buSzPts val="1100"/>
              <a:buFont typeface="Arial"/>
              <a:buNone/>
            </a:pPr>
            <a:r>
              <a:rPr lang="en"/>
              <a:t>Deep Learning Fundamentals</a:t>
            </a:r>
            <a:endParaRPr/>
          </a:p>
        </p:txBody>
      </p:sp>
      <p:graphicFrame>
        <p:nvGraphicFramePr>
          <p:cNvPr id="199" name="Google Shape;199;p21"/>
          <p:cNvGraphicFramePr/>
          <p:nvPr/>
        </p:nvGraphicFramePr>
        <p:xfrm>
          <a:off x="0" y="4799062"/>
          <a:ext cx="3000000" cy="3000000"/>
        </p:xfrm>
        <a:graphic>
          <a:graphicData uri="http://schemas.openxmlformats.org/drawingml/2006/table">
            <a:tbl>
              <a:tblPr>
                <a:noFill/>
                <a:tableStyleId>{979C5070-B6A1-4132-B435-0BD852141AAB}</a:tableStyleId>
              </a:tblPr>
              <a:tblGrid>
                <a:gridCol w="1524000"/>
                <a:gridCol w="1524000"/>
                <a:gridCol w="1524000"/>
                <a:gridCol w="1524000"/>
                <a:gridCol w="1524000"/>
                <a:gridCol w="1524000"/>
              </a:tblGrid>
              <a:tr h="332250">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AI Intro</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rgbClr val="BD1515">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Deep Learning</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My First Neural Net</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ConvNets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Recurrent 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200">
                          <a:solidFill>
                            <a:srgbClr val="FFFFFF"/>
                          </a:solidFill>
                          <a:latin typeface="Roboto Condensed"/>
                          <a:ea typeface="Roboto Condensed"/>
                          <a:cs typeface="Roboto Condensed"/>
                          <a:sym typeface="Roboto Condensed"/>
                        </a:rPr>
                        <a:t>Recommendations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200" name="Google Shape;200;p21"/>
          <p:cNvSpPr/>
          <p:nvPr/>
        </p:nvSpPr>
        <p:spPr>
          <a:xfrm>
            <a:off x="0" y="503650"/>
            <a:ext cx="9144000" cy="3642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830E00"/>
              </a:buClr>
              <a:buSzPts val="1900"/>
              <a:buFont typeface="Roboto Condensed"/>
              <a:buNone/>
            </a:pPr>
            <a:r>
              <a:rPr b="1" lang="en" sz="3000">
                <a:solidFill>
                  <a:srgbClr val="830E00"/>
                </a:solidFill>
                <a:latin typeface="Roboto Condensed"/>
                <a:ea typeface="Roboto Condensed"/>
                <a:cs typeface="Roboto Condensed"/>
                <a:sym typeface="Roboto Condensed"/>
              </a:rPr>
              <a:t>Linear Regression</a:t>
            </a:r>
            <a:endParaRPr b="0" i="0" sz="3000" u="none" cap="none" strike="noStrike">
              <a:solidFill>
                <a:srgbClr val="000000"/>
              </a:solidFill>
              <a:latin typeface="Arial"/>
              <a:ea typeface="Arial"/>
              <a:cs typeface="Arial"/>
              <a:sym typeface="Arial"/>
            </a:endParaRPr>
          </a:p>
        </p:txBody>
      </p:sp>
      <p:pic>
        <p:nvPicPr>
          <p:cNvPr id="201" name="Google Shape;201;p21"/>
          <p:cNvPicPr preferRelativeResize="0"/>
          <p:nvPr/>
        </p:nvPicPr>
        <p:blipFill>
          <a:blip r:embed="rId3">
            <a:alphaModFix/>
          </a:blip>
          <a:stretch>
            <a:fillRect/>
          </a:stretch>
        </p:blipFill>
        <p:spPr>
          <a:xfrm>
            <a:off x="2456699" y="1410551"/>
            <a:ext cx="4125300" cy="3300226"/>
          </a:xfrm>
          <a:prstGeom prst="rect">
            <a:avLst/>
          </a:prstGeom>
          <a:noFill/>
          <a:ln>
            <a:noFill/>
          </a:ln>
        </p:spPr>
      </p:pic>
      <p:sp>
        <p:nvSpPr>
          <p:cNvPr id="202" name="Google Shape;202;p21"/>
          <p:cNvSpPr/>
          <p:nvPr/>
        </p:nvSpPr>
        <p:spPr>
          <a:xfrm>
            <a:off x="27214" y="36286"/>
            <a:ext cx="591600" cy="365100"/>
          </a:xfrm>
          <a:prstGeom prst="rect">
            <a:avLst/>
          </a:prstGeom>
          <a:solidFill>
            <a:srgbClr val="830E00"/>
          </a:solidFill>
          <a:ln cap="flat" cmpd="sng" w="9525">
            <a:solidFill>
              <a:srgbClr val="830E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22"/>
          <p:cNvSpPr txBox="1"/>
          <p:nvPr>
            <p:ph idx="1" type="body"/>
          </p:nvPr>
        </p:nvSpPr>
        <p:spPr>
          <a:xfrm>
            <a:off x="3475725" y="909200"/>
            <a:ext cx="2096100" cy="542700"/>
          </a:xfrm>
          <a:prstGeom prst="rect">
            <a:avLst/>
          </a:prstGeom>
          <a:noFill/>
          <a:ln>
            <a:noFill/>
          </a:ln>
        </p:spPr>
        <p:txBody>
          <a:bodyPr anchorCtr="0" anchor="ctr" bIns="48200" lIns="48200" spcFirstLastPara="1" rIns="48200" wrap="square" tIns="48200">
            <a:noAutofit/>
          </a:bodyPr>
          <a:lstStyle/>
          <a:p>
            <a:pPr indent="-203200" lvl="0" marL="317500" marR="0" rtl="0" algn="ctr">
              <a:lnSpc>
                <a:spcPct val="100000"/>
              </a:lnSpc>
              <a:spcBef>
                <a:spcPts val="0"/>
              </a:spcBef>
              <a:spcAft>
                <a:spcPts val="0"/>
              </a:spcAft>
              <a:buClr>
                <a:srgbClr val="000000"/>
              </a:buClr>
              <a:buSzPts val="1800"/>
              <a:buFont typeface="Roboto"/>
              <a:buNone/>
            </a:pPr>
            <a:r>
              <a:rPr b="1" lang="en"/>
              <a:t>Y = m</a:t>
            </a:r>
            <a:r>
              <a:rPr b="1" baseline="-25000" lang="en"/>
              <a:t>1..n</a:t>
            </a:r>
            <a:r>
              <a:rPr b="1" lang="en"/>
              <a:t>X</a:t>
            </a:r>
            <a:r>
              <a:rPr b="1" baseline="-25000" lang="en">
                <a:solidFill>
                  <a:schemeClr val="dk1"/>
                </a:solidFill>
              </a:rPr>
              <a:t>1..n</a:t>
            </a:r>
            <a:r>
              <a:rPr b="1" lang="en"/>
              <a:t> + b</a:t>
            </a:r>
            <a:endParaRPr b="1" i="0" sz="1800" u="none" cap="none" strike="noStrike">
              <a:solidFill>
                <a:srgbClr val="000000"/>
              </a:solidFill>
            </a:endParaRPr>
          </a:p>
        </p:txBody>
      </p:sp>
      <p:sp>
        <p:nvSpPr>
          <p:cNvPr id="208" name="Google Shape;208;p22"/>
          <p:cNvSpPr txBox="1"/>
          <p:nvPr>
            <p:ph type="title"/>
          </p:nvPr>
        </p:nvSpPr>
        <p:spPr>
          <a:xfrm>
            <a:off x="481725" y="0"/>
            <a:ext cx="8520600" cy="462300"/>
          </a:xfrm>
          <a:prstGeom prst="rect">
            <a:avLst/>
          </a:prstGeom>
          <a:noFill/>
          <a:ln>
            <a:noFill/>
          </a:ln>
        </p:spPr>
        <p:txBody>
          <a:bodyPr anchorCtr="0" anchor="ctr" bIns="48200" lIns="48200" spcFirstLastPara="1" rIns="48200" wrap="square" tIns="48200">
            <a:noAutofit/>
          </a:bodyPr>
          <a:lstStyle/>
          <a:p>
            <a:pPr indent="0" lvl="0" marL="0" marR="0" rtl="0" algn="r">
              <a:lnSpc>
                <a:spcPct val="100000"/>
              </a:lnSpc>
              <a:spcBef>
                <a:spcPts val="0"/>
              </a:spcBef>
              <a:spcAft>
                <a:spcPts val="0"/>
              </a:spcAft>
              <a:buClr>
                <a:schemeClr val="dk1"/>
              </a:buClr>
              <a:buSzPts val="1100"/>
              <a:buFont typeface="Arial"/>
              <a:buNone/>
            </a:pPr>
            <a:r>
              <a:rPr lang="en"/>
              <a:t>Deep Learning Fundamentals</a:t>
            </a:r>
            <a:endParaRPr/>
          </a:p>
        </p:txBody>
      </p:sp>
      <p:graphicFrame>
        <p:nvGraphicFramePr>
          <p:cNvPr id="209" name="Google Shape;209;p22"/>
          <p:cNvGraphicFramePr/>
          <p:nvPr/>
        </p:nvGraphicFramePr>
        <p:xfrm>
          <a:off x="0" y="4799062"/>
          <a:ext cx="3000000" cy="3000000"/>
        </p:xfrm>
        <a:graphic>
          <a:graphicData uri="http://schemas.openxmlformats.org/drawingml/2006/table">
            <a:tbl>
              <a:tblPr>
                <a:noFill/>
                <a:tableStyleId>{979C5070-B6A1-4132-B435-0BD852141AAB}</a:tableStyleId>
              </a:tblPr>
              <a:tblGrid>
                <a:gridCol w="1524000"/>
                <a:gridCol w="1524000"/>
                <a:gridCol w="1524000"/>
                <a:gridCol w="1524000"/>
                <a:gridCol w="1524000"/>
                <a:gridCol w="1524000"/>
              </a:tblGrid>
              <a:tr h="332250">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AI Intro</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rgbClr val="BD1515">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Deep Learning</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My First Neural Net</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ConvNets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Recurrent 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200">
                          <a:solidFill>
                            <a:srgbClr val="FFFFFF"/>
                          </a:solidFill>
                          <a:latin typeface="Roboto Condensed"/>
                          <a:ea typeface="Roboto Condensed"/>
                          <a:cs typeface="Roboto Condensed"/>
                          <a:sym typeface="Roboto Condensed"/>
                        </a:rPr>
                        <a:t>Recommendations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210" name="Google Shape;210;p22"/>
          <p:cNvSpPr/>
          <p:nvPr/>
        </p:nvSpPr>
        <p:spPr>
          <a:xfrm>
            <a:off x="0" y="503650"/>
            <a:ext cx="9144000" cy="3642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830E00"/>
              </a:buClr>
              <a:buSzPts val="1900"/>
              <a:buFont typeface="Roboto Condensed"/>
              <a:buNone/>
            </a:pPr>
            <a:r>
              <a:rPr b="1" lang="en" sz="3000">
                <a:solidFill>
                  <a:srgbClr val="830E00"/>
                </a:solidFill>
                <a:latin typeface="Roboto Condensed"/>
                <a:ea typeface="Roboto Condensed"/>
                <a:cs typeface="Roboto Condensed"/>
                <a:sym typeface="Roboto Condensed"/>
              </a:rPr>
              <a:t>Perceptron and Linear Regression</a:t>
            </a:r>
            <a:endParaRPr b="0" i="0" sz="3000" u="none" cap="none" strike="noStrike">
              <a:solidFill>
                <a:srgbClr val="000000"/>
              </a:solidFill>
              <a:latin typeface="Arial"/>
              <a:ea typeface="Arial"/>
              <a:cs typeface="Arial"/>
              <a:sym typeface="Arial"/>
            </a:endParaRPr>
          </a:p>
        </p:txBody>
      </p:sp>
      <p:sp>
        <p:nvSpPr>
          <p:cNvPr id="211" name="Google Shape;211;p22"/>
          <p:cNvSpPr/>
          <p:nvPr/>
        </p:nvSpPr>
        <p:spPr>
          <a:xfrm>
            <a:off x="4257975" y="2319625"/>
            <a:ext cx="684000" cy="696300"/>
          </a:xfrm>
          <a:prstGeom prst="ellipse">
            <a:avLst/>
          </a:prstGeom>
          <a:solidFill>
            <a:srgbClr val="F7EAC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t>ƒ</a:t>
            </a:r>
            <a:endParaRPr b="1" i="1"/>
          </a:p>
        </p:txBody>
      </p:sp>
      <p:cxnSp>
        <p:nvCxnSpPr>
          <p:cNvPr id="212" name="Google Shape;212;p22"/>
          <p:cNvCxnSpPr>
            <a:stCxn id="211" idx="6"/>
          </p:cNvCxnSpPr>
          <p:nvPr/>
        </p:nvCxnSpPr>
        <p:spPr>
          <a:xfrm flipH="1" rot="10800000">
            <a:off x="4941975" y="2661475"/>
            <a:ext cx="1082700" cy="6300"/>
          </a:xfrm>
          <a:prstGeom prst="straightConnector1">
            <a:avLst/>
          </a:prstGeom>
          <a:noFill/>
          <a:ln cap="flat" cmpd="sng" w="9525">
            <a:solidFill>
              <a:schemeClr val="dk2"/>
            </a:solidFill>
            <a:prstDash val="solid"/>
            <a:round/>
            <a:headEnd len="med" w="med" type="none"/>
            <a:tailEnd len="med" w="med" type="triangle"/>
          </a:ln>
        </p:spPr>
      </p:cxnSp>
      <p:cxnSp>
        <p:nvCxnSpPr>
          <p:cNvPr id="213" name="Google Shape;213;p22"/>
          <p:cNvCxnSpPr>
            <a:endCxn id="211" idx="1"/>
          </p:cNvCxnSpPr>
          <p:nvPr/>
        </p:nvCxnSpPr>
        <p:spPr>
          <a:xfrm>
            <a:off x="3274844" y="1963496"/>
            <a:ext cx="1083300" cy="458100"/>
          </a:xfrm>
          <a:prstGeom prst="straightConnector1">
            <a:avLst/>
          </a:prstGeom>
          <a:noFill/>
          <a:ln cap="flat" cmpd="sng" w="9525">
            <a:solidFill>
              <a:schemeClr val="dk2"/>
            </a:solidFill>
            <a:prstDash val="solid"/>
            <a:round/>
            <a:headEnd len="med" w="med" type="none"/>
            <a:tailEnd len="med" w="med" type="triangle"/>
          </a:ln>
        </p:spPr>
      </p:cxnSp>
      <p:cxnSp>
        <p:nvCxnSpPr>
          <p:cNvPr id="214" name="Google Shape;214;p22"/>
          <p:cNvCxnSpPr>
            <a:endCxn id="211" idx="2"/>
          </p:cNvCxnSpPr>
          <p:nvPr/>
        </p:nvCxnSpPr>
        <p:spPr>
          <a:xfrm>
            <a:off x="2975775" y="2661475"/>
            <a:ext cx="1282200" cy="6300"/>
          </a:xfrm>
          <a:prstGeom prst="straightConnector1">
            <a:avLst/>
          </a:prstGeom>
          <a:noFill/>
          <a:ln cap="flat" cmpd="sng" w="9525">
            <a:solidFill>
              <a:schemeClr val="dk2"/>
            </a:solidFill>
            <a:prstDash val="solid"/>
            <a:round/>
            <a:headEnd len="med" w="med" type="none"/>
            <a:tailEnd len="med" w="med" type="triangle"/>
          </a:ln>
        </p:spPr>
      </p:cxnSp>
      <p:cxnSp>
        <p:nvCxnSpPr>
          <p:cNvPr id="215" name="Google Shape;215;p22"/>
          <p:cNvCxnSpPr>
            <a:endCxn id="211" idx="3"/>
          </p:cNvCxnSpPr>
          <p:nvPr/>
        </p:nvCxnSpPr>
        <p:spPr>
          <a:xfrm flipH="1" rot="10800000">
            <a:off x="3267644" y="2913954"/>
            <a:ext cx="1090500" cy="502800"/>
          </a:xfrm>
          <a:prstGeom prst="straightConnector1">
            <a:avLst/>
          </a:prstGeom>
          <a:noFill/>
          <a:ln cap="flat" cmpd="sng" w="9525">
            <a:solidFill>
              <a:schemeClr val="dk2"/>
            </a:solidFill>
            <a:prstDash val="solid"/>
            <a:round/>
            <a:headEnd len="med" w="med" type="none"/>
            <a:tailEnd len="med" w="med" type="triangle"/>
          </a:ln>
        </p:spPr>
      </p:cxnSp>
      <p:sp>
        <p:nvSpPr>
          <p:cNvPr id="216" name="Google Shape;216;p22"/>
          <p:cNvSpPr txBox="1"/>
          <p:nvPr/>
        </p:nvSpPr>
        <p:spPr>
          <a:xfrm>
            <a:off x="2937650" y="1599225"/>
            <a:ext cx="444000" cy="3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X</a:t>
            </a:r>
            <a:r>
              <a:rPr b="1" baseline="-25000" lang="en" sz="1800">
                <a:solidFill>
                  <a:schemeClr val="dk1"/>
                </a:solidFill>
                <a:latin typeface="Roboto"/>
                <a:ea typeface="Roboto"/>
                <a:cs typeface="Roboto"/>
                <a:sym typeface="Roboto"/>
              </a:rPr>
              <a:t>1</a:t>
            </a:r>
            <a:endParaRPr/>
          </a:p>
        </p:txBody>
      </p:sp>
      <p:sp>
        <p:nvSpPr>
          <p:cNvPr id="217" name="Google Shape;217;p22"/>
          <p:cNvSpPr txBox="1"/>
          <p:nvPr/>
        </p:nvSpPr>
        <p:spPr>
          <a:xfrm>
            <a:off x="2937650" y="3217113"/>
            <a:ext cx="444000" cy="3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X</a:t>
            </a:r>
            <a:r>
              <a:rPr b="1" baseline="-25000" lang="en" sz="1800">
                <a:solidFill>
                  <a:schemeClr val="dk1"/>
                </a:solidFill>
                <a:latin typeface="Roboto"/>
                <a:ea typeface="Roboto"/>
                <a:cs typeface="Roboto"/>
                <a:sym typeface="Roboto"/>
              </a:rPr>
              <a:t>3</a:t>
            </a:r>
            <a:endParaRPr/>
          </a:p>
        </p:txBody>
      </p:sp>
      <p:sp>
        <p:nvSpPr>
          <p:cNvPr id="218" name="Google Shape;218;p22"/>
          <p:cNvSpPr txBox="1"/>
          <p:nvPr/>
        </p:nvSpPr>
        <p:spPr>
          <a:xfrm>
            <a:off x="2531650" y="2355225"/>
            <a:ext cx="444000" cy="3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X</a:t>
            </a:r>
            <a:r>
              <a:rPr b="1" baseline="-25000" lang="en" sz="1800">
                <a:solidFill>
                  <a:schemeClr val="dk1"/>
                </a:solidFill>
                <a:latin typeface="Roboto"/>
                <a:ea typeface="Roboto"/>
                <a:cs typeface="Roboto"/>
                <a:sym typeface="Roboto"/>
              </a:rPr>
              <a:t>2</a:t>
            </a:r>
            <a:endParaRPr/>
          </a:p>
        </p:txBody>
      </p:sp>
      <p:sp>
        <p:nvSpPr>
          <p:cNvPr id="219" name="Google Shape;219;p22"/>
          <p:cNvSpPr/>
          <p:nvPr/>
        </p:nvSpPr>
        <p:spPr>
          <a:xfrm>
            <a:off x="4941975" y="3416750"/>
            <a:ext cx="363300" cy="364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t>
            </a:r>
            <a:endParaRPr/>
          </a:p>
        </p:txBody>
      </p:sp>
      <p:cxnSp>
        <p:nvCxnSpPr>
          <p:cNvPr id="220" name="Google Shape;220;p22"/>
          <p:cNvCxnSpPr>
            <a:stCxn id="219" idx="7"/>
          </p:cNvCxnSpPr>
          <p:nvPr/>
        </p:nvCxnSpPr>
        <p:spPr>
          <a:xfrm flipH="1" rot="10800000">
            <a:off x="5252071" y="2839786"/>
            <a:ext cx="794100" cy="630300"/>
          </a:xfrm>
          <a:prstGeom prst="straightConnector1">
            <a:avLst/>
          </a:prstGeom>
          <a:noFill/>
          <a:ln cap="flat" cmpd="sng" w="9525">
            <a:solidFill>
              <a:schemeClr val="dk2"/>
            </a:solidFill>
            <a:prstDash val="solid"/>
            <a:round/>
            <a:headEnd len="med" w="med" type="none"/>
            <a:tailEnd len="med" w="med" type="triangle"/>
          </a:ln>
        </p:spPr>
      </p:cxnSp>
      <p:sp>
        <p:nvSpPr>
          <p:cNvPr id="221" name="Google Shape;221;p22"/>
          <p:cNvSpPr txBox="1"/>
          <p:nvPr>
            <p:ph idx="1" type="body"/>
          </p:nvPr>
        </p:nvSpPr>
        <p:spPr>
          <a:xfrm>
            <a:off x="5939300" y="2409700"/>
            <a:ext cx="444000" cy="542700"/>
          </a:xfrm>
          <a:prstGeom prst="rect">
            <a:avLst/>
          </a:prstGeom>
          <a:noFill/>
          <a:ln>
            <a:noFill/>
          </a:ln>
        </p:spPr>
        <p:txBody>
          <a:bodyPr anchorCtr="0" anchor="ctr" bIns="48200" lIns="48200" spcFirstLastPara="1" rIns="48200" wrap="square" tIns="48200">
            <a:noAutofit/>
          </a:bodyPr>
          <a:lstStyle/>
          <a:p>
            <a:pPr indent="-203200" lvl="0" marL="317500" marR="0" rtl="0" algn="ctr">
              <a:lnSpc>
                <a:spcPct val="100000"/>
              </a:lnSpc>
              <a:spcBef>
                <a:spcPts val="0"/>
              </a:spcBef>
              <a:spcAft>
                <a:spcPts val="0"/>
              </a:spcAft>
              <a:buClr>
                <a:srgbClr val="000000"/>
              </a:buClr>
              <a:buSzPts val="1800"/>
              <a:buFont typeface="Roboto"/>
              <a:buNone/>
            </a:pPr>
            <a:r>
              <a:rPr b="1" lang="en"/>
              <a:t>Y </a:t>
            </a:r>
            <a:endParaRPr b="1" i="0" sz="1800" u="none" cap="none" strike="noStrike">
              <a:solidFill>
                <a:srgbClr val="000000"/>
              </a:solidFill>
            </a:endParaRPr>
          </a:p>
        </p:txBody>
      </p:sp>
      <p:sp>
        <p:nvSpPr>
          <p:cNvPr id="222" name="Google Shape;222;p22"/>
          <p:cNvSpPr txBox="1"/>
          <p:nvPr/>
        </p:nvSpPr>
        <p:spPr>
          <a:xfrm>
            <a:off x="4554900" y="2277725"/>
            <a:ext cx="1617300" cy="401100"/>
          </a:xfrm>
          <a:prstGeom prst="rect">
            <a:avLst/>
          </a:prstGeom>
          <a:noFill/>
          <a:ln>
            <a:noFill/>
          </a:ln>
        </p:spPr>
        <p:txBody>
          <a:bodyPr anchorCtr="0" anchor="ctr" bIns="91425" lIns="91425" spcFirstLastPara="1" rIns="91425" wrap="square" tIns="91425">
            <a:noAutofit/>
          </a:bodyPr>
          <a:lstStyle/>
          <a:p>
            <a:pPr indent="-203200" lvl="0" marL="317500" rtl="0" algn="ctr">
              <a:spcBef>
                <a:spcPts val="0"/>
              </a:spcBef>
              <a:spcAft>
                <a:spcPts val="0"/>
              </a:spcAft>
              <a:buNone/>
            </a:pPr>
            <a:r>
              <a:rPr b="1" lang="en" sz="1200">
                <a:solidFill>
                  <a:schemeClr val="dk1"/>
                </a:solidFill>
                <a:latin typeface="Roboto"/>
                <a:ea typeface="Roboto"/>
                <a:cs typeface="Roboto"/>
                <a:sym typeface="Roboto"/>
              </a:rPr>
              <a:t>m</a:t>
            </a:r>
            <a:r>
              <a:rPr b="1" baseline="-25000" lang="en" sz="1200">
                <a:solidFill>
                  <a:schemeClr val="dk1"/>
                </a:solidFill>
                <a:latin typeface="Roboto"/>
                <a:ea typeface="Roboto"/>
                <a:cs typeface="Roboto"/>
                <a:sym typeface="Roboto"/>
              </a:rPr>
              <a:t>1..3 </a:t>
            </a:r>
            <a:r>
              <a:rPr b="1" lang="en" sz="1200">
                <a:solidFill>
                  <a:schemeClr val="dk1"/>
                </a:solidFill>
                <a:latin typeface="Roboto"/>
                <a:ea typeface="Roboto"/>
                <a:cs typeface="Roboto"/>
                <a:sym typeface="Roboto"/>
              </a:rPr>
              <a:t>X</a:t>
            </a:r>
            <a:r>
              <a:rPr b="1" baseline="-25000" lang="en" sz="1200">
                <a:solidFill>
                  <a:schemeClr val="dk1"/>
                </a:solidFill>
                <a:latin typeface="Roboto"/>
                <a:ea typeface="Roboto"/>
                <a:cs typeface="Roboto"/>
                <a:sym typeface="Roboto"/>
              </a:rPr>
              <a:t>1..3</a:t>
            </a:r>
            <a:endParaRPr sz="1200"/>
          </a:p>
        </p:txBody>
      </p:sp>
      <p:sp>
        <p:nvSpPr>
          <p:cNvPr id="223" name="Google Shape;223;p22"/>
          <p:cNvSpPr txBox="1"/>
          <p:nvPr/>
        </p:nvSpPr>
        <p:spPr>
          <a:xfrm>
            <a:off x="3072000" y="3942450"/>
            <a:ext cx="30000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rgbClr val="BD1915"/>
                </a:solidFill>
                <a:latin typeface="Roboto Condensed"/>
                <a:ea typeface="Roboto Condensed"/>
                <a:cs typeface="Roboto Condensed"/>
                <a:sym typeface="Roboto Condensed"/>
              </a:rPr>
              <a:t>Perceptron Model</a:t>
            </a:r>
            <a:endParaRPr/>
          </a:p>
        </p:txBody>
      </p:sp>
      <p:sp>
        <p:nvSpPr>
          <p:cNvPr id="224" name="Google Shape;224;p22"/>
          <p:cNvSpPr txBox="1"/>
          <p:nvPr/>
        </p:nvSpPr>
        <p:spPr>
          <a:xfrm>
            <a:off x="6600425" y="2260075"/>
            <a:ext cx="1734900" cy="81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chemeClr val="dk1"/>
                </a:solidFill>
              </a:rPr>
              <a:t>ƒ(x)</a:t>
            </a:r>
            <a:r>
              <a:rPr b="1" i="1" lang="en">
                <a:solidFill>
                  <a:schemeClr val="dk1"/>
                </a:solidFill>
              </a:rPr>
              <a:t> = x</a:t>
            </a:r>
            <a:endParaRPr b="1" i="1">
              <a:solidFill>
                <a:schemeClr val="dk1"/>
              </a:solidFill>
            </a:endParaRPr>
          </a:p>
          <a:p>
            <a:pPr indent="0" lvl="0" marL="0" rtl="0" algn="ctr">
              <a:spcBef>
                <a:spcPts val="0"/>
              </a:spcBef>
              <a:spcAft>
                <a:spcPts val="0"/>
              </a:spcAft>
              <a:buNone/>
            </a:pPr>
            <a:r>
              <a:rPr b="1" lang="en">
                <a:solidFill>
                  <a:schemeClr val="dk1"/>
                </a:solidFill>
              </a:rPr>
              <a:t>Activation Function</a:t>
            </a:r>
            <a:endParaRPr b="1">
              <a:solidFill>
                <a:schemeClr val="dk1"/>
              </a:solidFill>
            </a:endParaRPr>
          </a:p>
        </p:txBody>
      </p:sp>
      <p:sp>
        <p:nvSpPr>
          <p:cNvPr id="225" name="Google Shape;225;p22"/>
          <p:cNvSpPr/>
          <p:nvPr/>
        </p:nvSpPr>
        <p:spPr>
          <a:xfrm>
            <a:off x="27214" y="36286"/>
            <a:ext cx="591600" cy="365100"/>
          </a:xfrm>
          <a:prstGeom prst="rect">
            <a:avLst/>
          </a:prstGeom>
          <a:solidFill>
            <a:srgbClr val="830E00"/>
          </a:solidFill>
          <a:ln cap="flat" cmpd="sng" w="9525">
            <a:solidFill>
              <a:srgbClr val="830E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23"/>
          <p:cNvSpPr txBox="1"/>
          <p:nvPr>
            <p:ph idx="1" type="body"/>
          </p:nvPr>
        </p:nvSpPr>
        <p:spPr>
          <a:xfrm>
            <a:off x="1259350" y="909200"/>
            <a:ext cx="2096100" cy="542700"/>
          </a:xfrm>
          <a:prstGeom prst="rect">
            <a:avLst/>
          </a:prstGeom>
          <a:noFill/>
          <a:ln>
            <a:noFill/>
          </a:ln>
        </p:spPr>
        <p:txBody>
          <a:bodyPr anchorCtr="0" anchor="ctr" bIns="48200" lIns="48200" spcFirstLastPara="1" rIns="48200" wrap="square" tIns="48200">
            <a:noAutofit/>
          </a:bodyPr>
          <a:lstStyle/>
          <a:p>
            <a:pPr indent="-203200" lvl="0" marL="317500" marR="0" rtl="0" algn="ctr">
              <a:lnSpc>
                <a:spcPct val="100000"/>
              </a:lnSpc>
              <a:spcBef>
                <a:spcPts val="0"/>
              </a:spcBef>
              <a:spcAft>
                <a:spcPts val="0"/>
              </a:spcAft>
              <a:buClr>
                <a:srgbClr val="000000"/>
              </a:buClr>
              <a:buSzPts val="1800"/>
              <a:buFont typeface="Roboto"/>
              <a:buNone/>
            </a:pPr>
            <a:r>
              <a:rPr b="1" lang="en"/>
              <a:t>Y = σ(m</a:t>
            </a:r>
            <a:r>
              <a:rPr b="1" baseline="-25000" lang="en"/>
              <a:t>1..n</a:t>
            </a:r>
            <a:r>
              <a:rPr b="1" lang="en"/>
              <a:t>X</a:t>
            </a:r>
            <a:r>
              <a:rPr b="1" baseline="-25000" lang="en">
                <a:solidFill>
                  <a:schemeClr val="dk1"/>
                </a:solidFill>
              </a:rPr>
              <a:t>1..n</a:t>
            </a:r>
            <a:r>
              <a:rPr b="1" lang="en"/>
              <a:t> + b)</a:t>
            </a:r>
            <a:endParaRPr b="1" i="0" sz="1800" u="none" cap="none" strike="noStrike">
              <a:solidFill>
                <a:srgbClr val="000000"/>
              </a:solidFill>
            </a:endParaRPr>
          </a:p>
        </p:txBody>
      </p:sp>
      <p:sp>
        <p:nvSpPr>
          <p:cNvPr id="231" name="Google Shape;231;p23"/>
          <p:cNvSpPr txBox="1"/>
          <p:nvPr>
            <p:ph type="title"/>
          </p:nvPr>
        </p:nvSpPr>
        <p:spPr>
          <a:xfrm>
            <a:off x="481725" y="0"/>
            <a:ext cx="8520600" cy="462300"/>
          </a:xfrm>
          <a:prstGeom prst="rect">
            <a:avLst/>
          </a:prstGeom>
          <a:noFill/>
          <a:ln>
            <a:noFill/>
          </a:ln>
        </p:spPr>
        <p:txBody>
          <a:bodyPr anchorCtr="0" anchor="ctr" bIns="48200" lIns="48200" spcFirstLastPara="1" rIns="48200" wrap="square" tIns="48200">
            <a:noAutofit/>
          </a:bodyPr>
          <a:lstStyle/>
          <a:p>
            <a:pPr indent="0" lvl="0" marL="0" marR="0" rtl="0" algn="r">
              <a:lnSpc>
                <a:spcPct val="100000"/>
              </a:lnSpc>
              <a:spcBef>
                <a:spcPts val="0"/>
              </a:spcBef>
              <a:spcAft>
                <a:spcPts val="0"/>
              </a:spcAft>
              <a:buClr>
                <a:schemeClr val="dk1"/>
              </a:buClr>
              <a:buSzPts val="1100"/>
              <a:buFont typeface="Arial"/>
              <a:buNone/>
            </a:pPr>
            <a:r>
              <a:rPr lang="en"/>
              <a:t>Deep Learning Fundamentals</a:t>
            </a:r>
            <a:endParaRPr/>
          </a:p>
        </p:txBody>
      </p:sp>
      <p:graphicFrame>
        <p:nvGraphicFramePr>
          <p:cNvPr id="232" name="Google Shape;232;p23"/>
          <p:cNvGraphicFramePr/>
          <p:nvPr/>
        </p:nvGraphicFramePr>
        <p:xfrm>
          <a:off x="0" y="4799062"/>
          <a:ext cx="3000000" cy="3000000"/>
        </p:xfrm>
        <a:graphic>
          <a:graphicData uri="http://schemas.openxmlformats.org/drawingml/2006/table">
            <a:tbl>
              <a:tblPr>
                <a:noFill/>
                <a:tableStyleId>{979C5070-B6A1-4132-B435-0BD852141AAB}</a:tableStyleId>
              </a:tblPr>
              <a:tblGrid>
                <a:gridCol w="1524000"/>
                <a:gridCol w="1524000"/>
                <a:gridCol w="1524000"/>
                <a:gridCol w="1524000"/>
                <a:gridCol w="1524000"/>
                <a:gridCol w="1524000"/>
              </a:tblGrid>
              <a:tr h="332250">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AI Intro</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rgbClr val="BD1515">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Deep Learning</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My First Neural Net</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ConvNets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Recurrent 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200">
                          <a:solidFill>
                            <a:srgbClr val="FFFFFF"/>
                          </a:solidFill>
                          <a:latin typeface="Roboto Condensed"/>
                          <a:ea typeface="Roboto Condensed"/>
                          <a:cs typeface="Roboto Condensed"/>
                          <a:sym typeface="Roboto Condensed"/>
                        </a:rPr>
                        <a:t>Recommendations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233" name="Google Shape;233;p23"/>
          <p:cNvSpPr/>
          <p:nvPr/>
        </p:nvSpPr>
        <p:spPr>
          <a:xfrm>
            <a:off x="0" y="503650"/>
            <a:ext cx="9144000" cy="3642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830E00"/>
              </a:buClr>
              <a:buSzPts val="1900"/>
              <a:buFont typeface="Roboto Condensed"/>
              <a:buNone/>
            </a:pPr>
            <a:r>
              <a:rPr b="1" lang="en" sz="3000">
                <a:solidFill>
                  <a:srgbClr val="830E00"/>
                </a:solidFill>
                <a:latin typeface="Roboto Condensed"/>
                <a:ea typeface="Roboto Condensed"/>
                <a:cs typeface="Roboto Condensed"/>
                <a:sym typeface="Roboto Condensed"/>
              </a:rPr>
              <a:t>Perceptron and Logistic Regression</a:t>
            </a:r>
            <a:endParaRPr b="0" i="0" sz="3000" u="none" cap="none" strike="noStrike">
              <a:solidFill>
                <a:srgbClr val="000000"/>
              </a:solidFill>
              <a:latin typeface="Arial"/>
              <a:ea typeface="Arial"/>
              <a:cs typeface="Arial"/>
              <a:sym typeface="Arial"/>
            </a:endParaRPr>
          </a:p>
        </p:txBody>
      </p:sp>
      <p:sp>
        <p:nvSpPr>
          <p:cNvPr id="234" name="Google Shape;234;p23"/>
          <p:cNvSpPr/>
          <p:nvPr/>
        </p:nvSpPr>
        <p:spPr>
          <a:xfrm>
            <a:off x="1944250" y="2755013"/>
            <a:ext cx="684000" cy="696300"/>
          </a:xfrm>
          <a:prstGeom prst="ellipse">
            <a:avLst/>
          </a:prstGeom>
          <a:solidFill>
            <a:srgbClr val="F7EAC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t>ƒ</a:t>
            </a:r>
            <a:endParaRPr b="1" i="1"/>
          </a:p>
        </p:txBody>
      </p:sp>
      <p:cxnSp>
        <p:nvCxnSpPr>
          <p:cNvPr id="235" name="Google Shape;235;p23"/>
          <p:cNvCxnSpPr>
            <a:stCxn id="234" idx="6"/>
          </p:cNvCxnSpPr>
          <p:nvPr/>
        </p:nvCxnSpPr>
        <p:spPr>
          <a:xfrm flipH="1" rot="10800000">
            <a:off x="2628250" y="3096863"/>
            <a:ext cx="1082700" cy="6300"/>
          </a:xfrm>
          <a:prstGeom prst="straightConnector1">
            <a:avLst/>
          </a:prstGeom>
          <a:noFill/>
          <a:ln cap="flat" cmpd="sng" w="9525">
            <a:solidFill>
              <a:schemeClr val="dk2"/>
            </a:solidFill>
            <a:prstDash val="solid"/>
            <a:round/>
            <a:headEnd len="med" w="med" type="none"/>
            <a:tailEnd len="med" w="med" type="triangle"/>
          </a:ln>
        </p:spPr>
      </p:cxnSp>
      <p:cxnSp>
        <p:nvCxnSpPr>
          <p:cNvPr id="236" name="Google Shape;236;p23"/>
          <p:cNvCxnSpPr>
            <a:endCxn id="234" idx="1"/>
          </p:cNvCxnSpPr>
          <p:nvPr/>
        </p:nvCxnSpPr>
        <p:spPr>
          <a:xfrm>
            <a:off x="961119" y="2398883"/>
            <a:ext cx="1083300" cy="458100"/>
          </a:xfrm>
          <a:prstGeom prst="straightConnector1">
            <a:avLst/>
          </a:prstGeom>
          <a:noFill/>
          <a:ln cap="flat" cmpd="sng" w="9525">
            <a:solidFill>
              <a:schemeClr val="dk2"/>
            </a:solidFill>
            <a:prstDash val="solid"/>
            <a:round/>
            <a:headEnd len="med" w="med" type="none"/>
            <a:tailEnd len="med" w="med" type="triangle"/>
          </a:ln>
        </p:spPr>
      </p:cxnSp>
      <p:cxnSp>
        <p:nvCxnSpPr>
          <p:cNvPr id="237" name="Google Shape;237;p23"/>
          <p:cNvCxnSpPr>
            <a:endCxn id="234" idx="2"/>
          </p:cNvCxnSpPr>
          <p:nvPr/>
        </p:nvCxnSpPr>
        <p:spPr>
          <a:xfrm>
            <a:off x="662050" y="3096863"/>
            <a:ext cx="1282200" cy="6300"/>
          </a:xfrm>
          <a:prstGeom prst="straightConnector1">
            <a:avLst/>
          </a:prstGeom>
          <a:noFill/>
          <a:ln cap="flat" cmpd="sng" w="9525">
            <a:solidFill>
              <a:schemeClr val="dk2"/>
            </a:solidFill>
            <a:prstDash val="solid"/>
            <a:round/>
            <a:headEnd len="med" w="med" type="none"/>
            <a:tailEnd len="med" w="med" type="triangle"/>
          </a:ln>
        </p:spPr>
      </p:cxnSp>
      <p:cxnSp>
        <p:nvCxnSpPr>
          <p:cNvPr id="238" name="Google Shape;238;p23"/>
          <p:cNvCxnSpPr>
            <a:endCxn id="234" idx="3"/>
          </p:cNvCxnSpPr>
          <p:nvPr/>
        </p:nvCxnSpPr>
        <p:spPr>
          <a:xfrm flipH="1" rot="10800000">
            <a:off x="953919" y="3349342"/>
            <a:ext cx="1090500" cy="502800"/>
          </a:xfrm>
          <a:prstGeom prst="straightConnector1">
            <a:avLst/>
          </a:prstGeom>
          <a:noFill/>
          <a:ln cap="flat" cmpd="sng" w="9525">
            <a:solidFill>
              <a:schemeClr val="dk2"/>
            </a:solidFill>
            <a:prstDash val="solid"/>
            <a:round/>
            <a:headEnd len="med" w="med" type="none"/>
            <a:tailEnd len="med" w="med" type="triangle"/>
          </a:ln>
        </p:spPr>
      </p:cxnSp>
      <p:sp>
        <p:nvSpPr>
          <p:cNvPr id="239" name="Google Shape;239;p23"/>
          <p:cNvSpPr txBox="1"/>
          <p:nvPr/>
        </p:nvSpPr>
        <p:spPr>
          <a:xfrm>
            <a:off x="623925" y="2034613"/>
            <a:ext cx="444000" cy="3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X</a:t>
            </a:r>
            <a:r>
              <a:rPr b="1" baseline="-25000" lang="en" sz="1800">
                <a:solidFill>
                  <a:schemeClr val="dk1"/>
                </a:solidFill>
                <a:latin typeface="Roboto"/>
                <a:ea typeface="Roboto"/>
                <a:cs typeface="Roboto"/>
                <a:sym typeface="Roboto"/>
              </a:rPr>
              <a:t>1</a:t>
            </a:r>
            <a:endParaRPr/>
          </a:p>
        </p:txBody>
      </p:sp>
      <p:sp>
        <p:nvSpPr>
          <p:cNvPr id="240" name="Google Shape;240;p23"/>
          <p:cNvSpPr txBox="1"/>
          <p:nvPr/>
        </p:nvSpPr>
        <p:spPr>
          <a:xfrm>
            <a:off x="623925" y="3652500"/>
            <a:ext cx="444000" cy="3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X</a:t>
            </a:r>
            <a:r>
              <a:rPr b="1" baseline="-25000" lang="en" sz="1800">
                <a:solidFill>
                  <a:schemeClr val="dk1"/>
                </a:solidFill>
                <a:latin typeface="Roboto"/>
                <a:ea typeface="Roboto"/>
                <a:cs typeface="Roboto"/>
                <a:sym typeface="Roboto"/>
              </a:rPr>
              <a:t>3</a:t>
            </a:r>
            <a:endParaRPr/>
          </a:p>
        </p:txBody>
      </p:sp>
      <p:sp>
        <p:nvSpPr>
          <p:cNvPr id="241" name="Google Shape;241;p23"/>
          <p:cNvSpPr txBox="1"/>
          <p:nvPr/>
        </p:nvSpPr>
        <p:spPr>
          <a:xfrm>
            <a:off x="217925" y="2790613"/>
            <a:ext cx="444000" cy="3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X</a:t>
            </a:r>
            <a:r>
              <a:rPr b="1" baseline="-25000" lang="en" sz="1800">
                <a:solidFill>
                  <a:schemeClr val="dk1"/>
                </a:solidFill>
                <a:latin typeface="Roboto"/>
                <a:ea typeface="Roboto"/>
                <a:cs typeface="Roboto"/>
                <a:sym typeface="Roboto"/>
              </a:rPr>
              <a:t>2</a:t>
            </a:r>
            <a:endParaRPr/>
          </a:p>
        </p:txBody>
      </p:sp>
      <p:sp>
        <p:nvSpPr>
          <p:cNvPr id="242" name="Google Shape;242;p23"/>
          <p:cNvSpPr/>
          <p:nvPr/>
        </p:nvSpPr>
        <p:spPr>
          <a:xfrm>
            <a:off x="2628250" y="3852138"/>
            <a:ext cx="363300" cy="364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t>
            </a:r>
            <a:endParaRPr/>
          </a:p>
        </p:txBody>
      </p:sp>
      <p:cxnSp>
        <p:nvCxnSpPr>
          <p:cNvPr id="243" name="Google Shape;243;p23"/>
          <p:cNvCxnSpPr>
            <a:stCxn id="242" idx="7"/>
          </p:cNvCxnSpPr>
          <p:nvPr/>
        </p:nvCxnSpPr>
        <p:spPr>
          <a:xfrm flipH="1" rot="10800000">
            <a:off x="2938346" y="3275173"/>
            <a:ext cx="794100" cy="630300"/>
          </a:xfrm>
          <a:prstGeom prst="straightConnector1">
            <a:avLst/>
          </a:prstGeom>
          <a:noFill/>
          <a:ln cap="flat" cmpd="sng" w="9525">
            <a:solidFill>
              <a:schemeClr val="dk2"/>
            </a:solidFill>
            <a:prstDash val="solid"/>
            <a:round/>
            <a:headEnd len="med" w="med" type="none"/>
            <a:tailEnd len="med" w="med" type="triangle"/>
          </a:ln>
        </p:spPr>
      </p:cxnSp>
      <p:sp>
        <p:nvSpPr>
          <p:cNvPr id="244" name="Google Shape;244;p23"/>
          <p:cNvSpPr txBox="1"/>
          <p:nvPr>
            <p:ph idx="1" type="body"/>
          </p:nvPr>
        </p:nvSpPr>
        <p:spPr>
          <a:xfrm>
            <a:off x="3625575" y="2845088"/>
            <a:ext cx="444000" cy="542700"/>
          </a:xfrm>
          <a:prstGeom prst="rect">
            <a:avLst/>
          </a:prstGeom>
          <a:noFill/>
          <a:ln>
            <a:noFill/>
          </a:ln>
        </p:spPr>
        <p:txBody>
          <a:bodyPr anchorCtr="0" anchor="ctr" bIns="48200" lIns="48200" spcFirstLastPara="1" rIns="48200" wrap="square" tIns="48200">
            <a:noAutofit/>
          </a:bodyPr>
          <a:lstStyle/>
          <a:p>
            <a:pPr indent="-203200" lvl="0" marL="317500" marR="0" rtl="0" algn="ctr">
              <a:lnSpc>
                <a:spcPct val="100000"/>
              </a:lnSpc>
              <a:spcBef>
                <a:spcPts val="0"/>
              </a:spcBef>
              <a:spcAft>
                <a:spcPts val="0"/>
              </a:spcAft>
              <a:buClr>
                <a:srgbClr val="000000"/>
              </a:buClr>
              <a:buSzPts val="1800"/>
              <a:buFont typeface="Roboto"/>
              <a:buNone/>
            </a:pPr>
            <a:r>
              <a:rPr b="1" lang="en"/>
              <a:t>Y </a:t>
            </a:r>
            <a:endParaRPr b="1" i="0" sz="1800" u="none" cap="none" strike="noStrike">
              <a:solidFill>
                <a:srgbClr val="000000"/>
              </a:solidFill>
            </a:endParaRPr>
          </a:p>
        </p:txBody>
      </p:sp>
      <p:sp>
        <p:nvSpPr>
          <p:cNvPr id="245" name="Google Shape;245;p23"/>
          <p:cNvSpPr txBox="1"/>
          <p:nvPr/>
        </p:nvSpPr>
        <p:spPr>
          <a:xfrm>
            <a:off x="2241175" y="2713113"/>
            <a:ext cx="1617300" cy="401100"/>
          </a:xfrm>
          <a:prstGeom prst="rect">
            <a:avLst/>
          </a:prstGeom>
          <a:noFill/>
          <a:ln>
            <a:noFill/>
          </a:ln>
        </p:spPr>
        <p:txBody>
          <a:bodyPr anchorCtr="0" anchor="ctr" bIns="91425" lIns="91425" spcFirstLastPara="1" rIns="91425" wrap="square" tIns="91425">
            <a:noAutofit/>
          </a:bodyPr>
          <a:lstStyle/>
          <a:p>
            <a:pPr indent="-203200" lvl="0" marL="317500" rtl="0" algn="ctr">
              <a:spcBef>
                <a:spcPts val="0"/>
              </a:spcBef>
              <a:spcAft>
                <a:spcPts val="0"/>
              </a:spcAft>
              <a:buNone/>
            </a:pPr>
            <a:r>
              <a:rPr b="1" lang="en" sz="1200">
                <a:solidFill>
                  <a:schemeClr val="dk1"/>
                </a:solidFill>
                <a:latin typeface="Roboto"/>
                <a:ea typeface="Roboto"/>
                <a:cs typeface="Roboto"/>
                <a:sym typeface="Roboto"/>
              </a:rPr>
              <a:t>m</a:t>
            </a:r>
            <a:r>
              <a:rPr b="1" baseline="-25000" lang="en" sz="1200">
                <a:solidFill>
                  <a:schemeClr val="dk1"/>
                </a:solidFill>
                <a:latin typeface="Roboto"/>
                <a:ea typeface="Roboto"/>
                <a:cs typeface="Roboto"/>
                <a:sym typeface="Roboto"/>
              </a:rPr>
              <a:t>1..3 </a:t>
            </a:r>
            <a:r>
              <a:rPr b="1" lang="en" sz="1200">
                <a:solidFill>
                  <a:schemeClr val="dk1"/>
                </a:solidFill>
                <a:latin typeface="Roboto"/>
                <a:ea typeface="Roboto"/>
                <a:cs typeface="Roboto"/>
                <a:sym typeface="Roboto"/>
              </a:rPr>
              <a:t>X</a:t>
            </a:r>
            <a:r>
              <a:rPr b="1" baseline="-25000" lang="en" sz="1200">
                <a:solidFill>
                  <a:schemeClr val="dk1"/>
                </a:solidFill>
                <a:latin typeface="Roboto"/>
                <a:ea typeface="Roboto"/>
                <a:cs typeface="Roboto"/>
                <a:sym typeface="Roboto"/>
              </a:rPr>
              <a:t>1..3</a:t>
            </a:r>
            <a:endParaRPr sz="1200"/>
          </a:p>
        </p:txBody>
      </p:sp>
      <p:sp>
        <p:nvSpPr>
          <p:cNvPr id="246" name="Google Shape;246;p23"/>
          <p:cNvSpPr txBox="1"/>
          <p:nvPr/>
        </p:nvSpPr>
        <p:spPr>
          <a:xfrm>
            <a:off x="601000" y="1474500"/>
            <a:ext cx="2216400" cy="45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chemeClr val="dk1"/>
                </a:solidFill>
              </a:rPr>
              <a:t>ƒ(x) = σ(x)</a:t>
            </a:r>
            <a:endParaRPr b="1" i="1">
              <a:solidFill>
                <a:schemeClr val="dk1"/>
              </a:solidFill>
            </a:endParaRPr>
          </a:p>
          <a:p>
            <a:pPr indent="0" lvl="0" marL="0" rtl="0" algn="ctr">
              <a:spcBef>
                <a:spcPts val="0"/>
              </a:spcBef>
              <a:spcAft>
                <a:spcPts val="0"/>
              </a:spcAft>
              <a:buNone/>
            </a:pPr>
            <a:r>
              <a:rPr b="1" i="1" lang="en">
                <a:solidFill>
                  <a:schemeClr val="dk1"/>
                </a:solidFill>
              </a:rPr>
              <a:t>                 = 1 / (1+ e</a:t>
            </a:r>
            <a:r>
              <a:rPr b="1" baseline="30000" i="1" lang="en">
                <a:solidFill>
                  <a:schemeClr val="dk1"/>
                </a:solidFill>
              </a:rPr>
              <a:t>-x</a:t>
            </a:r>
            <a:r>
              <a:rPr b="1" i="1" lang="en">
                <a:solidFill>
                  <a:schemeClr val="dk1"/>
                </a:solidFill>
              </a:rPr>
              <a:t>)</a:t>
            </a:r>
            <a:endParaRPr b="1" baseline="30000" i="1">
              <a:solidFill>
                <a:schemeClr val="dk1"/>
              </a:solidFill>
            </a:endParaRPr>
          </a:p>
        </p:txBody>
      </p:sp>
      <p:pic>
        <p:nvPicPr>
          <p:cNvPr id="247" name="Google Shape;247;p23"/>
          <p:cNvPicPr preferRelativeResize="0"/>
          <p:nvPr/>
        </p:nvPicPr>
        <p:blipFill>
          <a:blip r:embed="rId3">
            <a:alphaModFix/>
          </a:blip>
          <a:stretch>
            <a:fillRect/>
          </a:stretch>
        </p:blipFill>
        <p:spPr>
          <a:xfrm>
            <a:off x="4626375" y="1104819"/>
            <a:ext cx="4281125" cy="3488306"/>
          </a:xfrm>
          <a:prstGeom prst="rect">
            <a:avLst/>
          </a:prstGeom>
          <a:noFill/>
          <a:ln>
            <a:noFill/>
          </a:ln>
        </p:spPr>
      </p:pic>
      <p:sp>
        <p:nvSpPr>
          <p:cNvPr id="248" name="Google Shape;248;p23"/>
          <p:cNvSpPr/>
          <p:nvPr/>
        </p:nvSpPr>
        <p:spPr>
          <a:xfrm>
            <a:off x="27214" y="36286"/>
            <a:ext cx="591600" cy="365100"/>
          </a:xfrm>
          <a:prstGeom prst="rect">
            <a:avLst/>
          </a:prstGeom>
          <a:solidFill>
            <a:srgbClr val="830E00"/>
          </a:solidFill>
          <a:ln cap="flat" cmpd="sng" w="9525">
            <a:solidFill>
              <a:srgbClr val="830E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24"/>
          <p:cNvSpPr txBox="1"/>
          <p:nvPr>
            <p:ph type="title"/>
          </p:nvPr>
        </p:nvSpPr>
        <p:spPr>
          <a:xfrm>
            <a:off x="481725" y="0"/>
            <a:ext cx="8520600" cy="462300"/>
          </a:xfrm>
          <a:prstGeom prst="rect">
            <a:avLst/>
          </a:prstGeom>
          <a:noFill/>
          <a:ln>
            <a:noFill/>
          </a:ln>
        </p:spPr>
        <p:txBody>
          <a:bodyPr anchorCtr="0" anchor="ctr" bIns="48200" lIns="48200" spcFirstLastPara="1" rIns="48200" wrap="square" tIns="48200">
            <a:noAutofit/>
          </a:bodyPr>
          <a:lstStyle/>
          <a:p>
            <a:pPr indent="0" lvl="0" marL="0" marR="0" rtl="0" algn="r">
              <a:lnSpc>
                <a:spcPct val="100000"/>
              </a:lnSpc>
              <a:spcBef>
                <a:spcPts val="0"/>
              </a:spcBef>
              <a:spcAft>
                <a:spcPts val="0"/>
              </a:spcAft>
              <a:buClr>
                <a:schemeClr val="dk1"/>
              </a:buClr>
              <a:buSzPts val="1100"/>
              <a:buFont typeface="Arial"/>
              <a:buNone/>
            </a:pPr>
            <a:r>
              <a:rPr lang="en"/>
              <a:t>Deep Learning Fundamentals</a:t>
            </a:r>
            <a:endParaRPr/>
          </a:p>
        </p:txBody>
      </p:sp>
      <p:graphicFrame>
        <p:nvGraphicFramePr>
          <p:cNvPr id="254" name="Google Shape;254;p24"/>
          <p:cNvGraphicFramePr/>
          <p:nvPr/>
        </p:nvGraphicFramePr>
        <p:xfrm>
          <a:off x="0" y="4799062"/>
          <a:ext cx="3000000" cy="3000000"/>
        </p:xfrm>
        <a:graphic>
          <a:graphicData uri="http://schemas.openxmlformats.org/drawingml/2006/table">
            <a:tbl>
              <a:tblPr>
                <a:noFill/>
                <a:tableStyleId>{979C5070-B6A1-4132-B435-0BD852141AAB}</a:tableStyleId>
              </a:tblPr>
              <a:tblGrid>
                <a:gridCol w="1524000"/>
                <a:gridCol w="1524000"/>
                <a:gridCol w="1524000"/>
                <a:gridCol w="1524000"/>
                <a:gridCol w="1524000"/>
                <a:gridCol w="1524000"/>
              </a:tblGrid>
              <a:tr h="332250">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AI Intro</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rgbClr val="BD1515">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Deep Learning</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My First Neural Net</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ConvNets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Recurrent 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200">
                          <a:solidFill>
                            <a:srgbClr val="FFFFFF"/>
                          </a:solidFill>
                          <a:latin typeface="Roboto Condensed"/>
                          <a:ea typeface="Roboto Condensed"/>
                          <a:cs typeface="Roboto Condensed"/>
                          <a:sym typeface="Roboto Condensed"/>
                        </a:rPr>
                        <a:t>Recommendations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255" name="Google Shape;255;p24"/>
          <p:cNvSpPr/>
          <p:nvPr/>
        </p:nvSpPr>
        <p:spPr>
          <a:xfrm>
            <a:off x="0" y="503650"/>
            <a:ext cx="9144000" cy="3642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830E00"/>
              </a:buClr>
              <a:buSzPts val="1900"/>
              <a:buFont typeface="Roboto Condensed"/>
              <a:buNone/>
            </a:pPr>
            <a:r>
              <a:rPr b="1" lang="en" sz="3000">
                <a:solidFill>
                  <a:srgbClr val="830E00"/>
                </a:solidFill>
                <a:latin typeface="Roboto Condensed"/>
                <a:ea typeface="Roboto Condensed"/>
                <a:cs typeface="Roboto Condensed"/>
                <a:sym typeface="Roboto Condensed"/>
              </a:rPr>
              <a:t>How Does a Perceptron Learn from Data?</a:t>
            </a:r>
            <a:endParaRPr b="0" i="0" sz="3000" u="none" cap="none" strike="noStrike">
              <a:solidFill>
                <a:srgbClr val="000000"/>
              </a:solidFill>
              <a:latin typeface="Arial"/>
              <a:ea typeface="Arial"/>
              <a:cs typeface="Arial"/>
              <a:sym typeface="Arial"/>
            </a:endParaRPr>
          </a:p>
        </p:txBody>
      </p:sp>
      <p:pic>
        <p:nvPicPr>
          <p:cNvPr id="256" name="Google Shape;256;p24"/>
          <p:cNvPicPr preferRelativeResize="0"/>
          <p:nvPr/>
        </p:nvPicPr>
        <p:blipFill rotWithShape="1">
          <a:blip r:embed="rId3">
            <a:alphaModFix/>
          </a:blip>
          <a:srcRect b="6293" l="8303" r="9243" t="12187"/>
          <a:stretch/>
        </p:blipFill>
        <p:spPr>
          <a:xfrm>
            <a:off x="177475" y="1222900"/>
            <a:ext cx="3796700" cy="2815525"/>
          </a:xfrm>
          <a:prstGeom prst="rect">
            <a:avLst/>
          </a:prstGeom>
          <a:noFill/>
          <a:ln>
            <a:noFill/>
          </a:ln>
        </p:spPr>
      </p:pic>
      <p:sp>
        <p:nvSpPr>
          <p:cNvPr id="257" name="Google Shape;257;p24"/>
          <p:cNvSpPr/>
          <p:nvPr/>
        </p:nvSpPr>
        <p:spPr>
          <a:xfrm>
            <a:off x="992000" y="4077350"/>
            <a:ext cx="2470200" cy="363900"/>
          </a:xfrm>
          <a:prstGeom prst="rect">
            <a:avLst/>
          </a:prstGeom>
          <a:noFill/>
          <a:ln>
            <a:noFill/>
          </a:ln>
        </p:spPr>
        <p:txBody>
          <a:bodyPr anchorCtr="0" anchor="ctr" bIns="35725" lIns="35725" spcFirstLastPara="1" rIns="35725" wrap="square" tIns="35725">
            <a:noAutofit/>
          </a:bodyPr>
          <a:lstStyle/>
          <a:p>
            <a:pPr indent="0" lvl="0" marL="0" marR="0" rtl="0" algn="l">
              <a:lnSpc>
                <a:spcPct val="114000"/>
              </a:lnSpc>
              <a:spcBef>
                <a:spcPts val="0"/>
              </a:spcBef>
              <a:spcAft>
                <a:spcPts val="0"/>
              </a:spcAft>
              <a:buClr>
                <a:srgbClr val="000000"/>
              </a:buClr>
              <a:buSzPts val="1200"/>
              <a:buFont typeface="Roboto"/>
              <a:buNone/>
            </a:pPr>
            <a:r>
              <a:rPr lang="en" sz="1200">
                <a:latin typeface="Roboto"/>
                <a:ea typeface="Roboto"/>
                <a:cs typeface="Roboto"/>
                <a:sym typeface="Roboto"/>
              </a:rPr>
              <a:t>Correcting itself, slowly but surely.</a:t>
            </a:r>
            <a:endParaRPr b="0" i="0" sz="700" u="none" cap="none" strike="noStrike">
              <a:solidFill>
                <a:srgbClr val="000000"/>
              </a:solidFill>
              <a:latin typeface="Arial"/>
              <a:ea typeface="Arial"/>
              <a:cs typeface="Arial"/>
              <a:sym typeface="Arial"/>
            </a:endParaRPr>
          </a:p>
        </p:txBody>
      </p:sp>
      <p:sp>
        <p:nvSpPr>
          <p:cNvPr id="258" name="Google Shape;258;p24"/>
          <p:cNvSpPr/>
          <p:nvPr/>
        </p:nvSpPr>
        <p:spPr>
          <a:xfrm>
            <a:off x="4429984" y="1027359"/>
            <a:ext cx="290100" cy="471900"/>
          </a:xfrm>
          <a:custGeom>
            <a:rect b="b" l="l" r="r" t="t"/>
            <a:pathLst>
              <a:path extrusionOk="0" h="120000" w="120000">
                <a:moveTo>
                  <a:pt x="62443" y="17507"/>
                </a:moveTo>
                <a:cubicBezTo>
                  <a:pt x="40956" y="16566"/>
                  <a:pt x="22742" y="27123"/>
                  <a:pt x="23005" y="40371"/>
                </a:cubicBezTo>
                <a:cubicBezTo>
                  <a:pt x="23280" y="54080"/>
                  <a:pt x="43035" y="64532"/>
                  <a:pt x="65115" y="62661"/>
                </a:cubicBezTo>
                <a:cubicBezTo>
                  <a:pt x="82455" y="60406"/>
                  <a:pt x="94777" y="50923"/>
                  <a:pt x="94514" y="40025"/>
                </a:cubicBezTo>
                <a:cubicBezTo>
                  <a:pt x="94245" y="28588"/>
                  <a:pt x="80316" y="19021"/>
                  <a:pt x="61858" y="17601"/>
                </a:cubicBezTo>
                <a:lnTo>
                  <a:pt x="57442" y="11"/>
                </a:lnTo>
                <a:cubicBezTo>
                  <a:pt x="76247" y="-278"/>
                  <a:pt x="94221" y="5033"/>
                  <a:pt x="105485" y="14299"/>
                </a:cubicBezTo>
                <a:cubicBezTo>
                  <a:pt x="127798" y="32653"/>
                  <a:pt x="120997" y="55745"/>
                  <a:pt x="107672" y="75034"/>
                </a:cubicBezTo>
                <a:cubicBezTo>
                  <a:pt x="96241" y="91578"/>
                  <a:pt x="79533" y="106808"/>
                  <a:pt x="57275" y="120000"/>
                </a:cubicBezTo>
                <a:cubicBezTo>
                  <a:pt x="42874" y="109670"/>
                  <a:pt x="30648" y="98578"/>
                  <a:pt x="20573" y="86901"/>
                </a:cubicBezTo>
                <a:cubicBezTo>
                  <a:pt x="8347" y="72718"/>
                  <a:pt x="-1272" y="57048"/>
                  <a:pt x="137" y="40265"/>
                </a:cubicBezTo>
                <a:cubicBezTo>
                  <a:pt x="1021" y="29796"/>
                  <a:pt x="6381" y="19784"/>
                  <a:pt x="17239" y="12261"/>
                </a:cubicBezTo>
                <a:cubicBezTo>
                  <a:pt x="27648" y="5050"/>
                  <a:pt x="42515" y="562"/>
                  <a:pt x="58739" y="155"/>
                </a:cubicBezTo>
                <a:lnTo>
                  <a:pt x="62443" y="17507"/>
                </a:lnTo>
                <a:close/>
              </a:path>
            </a:pathLst>
          </a:custGeom>
          <a:solidFill>
            <a:srgbClr val="830E00"/>
          </a:solid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000000"/>
              </a:buClr>
              <a:buSzPts val="1700"/>
              <a:buFont typeface="Helvetica Neue"/>
              <a:buNone/>
            </a:pPr>
            <a:r>
              <a:t/>
            </a:r>
            <a:endParaRPr b="0" i="0" sz="1700" u="none" cap="none" strike="noStrike">
              <a:solidFill>
                <a:srgbClr val="000000"/>
              </a:solidFill>
              <a:latin typeface="Helvetica Neue"/>
              <a:ea typeface="Helvetica Neue"/>
              <a:cs typeface="Helvetica Neue"/>
              <a:sym typeface="Helvetica Neue"/>
            </a:endParaRPr>
          </a:p>
        </p:txBody>
      </p:sp>
      <p:sp>
        <p:nvSpPr>
          <p:cNvPr id="259" name="Google Shape;259;p24"/>
          <p:cNvSpPr/>
          <p:nvPr/>
        </p:nvSpPr>
        <p:spPr>
          <a:xfrm>
            <a:off x="4659289" y="989700"/>
            <a:ext cx="3024600" cy="3642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830E00"/>
              </a:buClr>
              <a:buSzPts val="1900"/>
              <a:buFont typeface="Roboto Condensed"/>
              <a:buNone/>
            </a:pPr>
            <a:r>
              <a:rPr b="1" lang="en" sz="1900">
                <a:solidFill>
                  <a:srgbClr val="830E00"/>
                </a:solidFill>
                <a:latin typeface="Roboto Condensed"/>
                <a:ea typeface="Roboto Condensed"/>
                <a:cs typeface="Roboto Condensed"/>
                <a:sym typeface="Roboto Condensed"/>
              </a:rPr>
              <a:t>How do you learn in real life?</a:t>
            </a:r>
            <a:endParaRPr b="0" i="0" sz="700" u="none" cap="none" strike="noStrike">
              <a:solidFill>
                <a:srgbClr val="000000"/>
              </a:solidFill>
              <a:latin typeface="Arial"/>
              <a:ea typeface="Arial"/>
              <a:cs typeface="Arial"/>
              <a:sym typeface="Arial"/>
            </a:endParaRPr>
          </a:p>
        </p:txBody>
      </p:sp>
      <p:sp>
        <p:nvSpPr>
          <p:cNvPr id="260" name="Google Shape;260;p24"/>
          <p:cNvSpPr/>
          <p:nvPr/>
        </p:nvSpPr>
        <p:spPr>
          <a:xfrm>
            <a:off x="4782000" y="1283400"/>
            <a:ext cx="3248700" cy="864300"/>
          </a:xfrm>
          <a:prstGeom prst="rect">
            <a:avLst/>
          </a:prstGeom>
          <a:noFill/>
          <a:ln>
            <a:noFill/>
          </a:ln>
        </p:spPr>
        <p:txBody>
          <a:bodyPr anchorCtr="0" anchor="ctr" bIns="35725" lIns="35725" spcFirstLastPara="1" rIns="35725" wrap="square" tIns="35725">
            <a:noAutofit/>
          </a:bodyPr>
          <a:lstStyle/>
          <a:p>
            <a:pPr indent="0" lvl="0" marL="0" marR="0" rtl="0" algn="l">
              <a:lnSpc>
                <a:spcPct val="114000"/>
              </a:lnSpc>
              <a:spcBef>
                <a:spcPts val="0"/>
              </a:spcBef>
              <a:spcAft>
                <a:spcPts val="0"/>
              </a:spcAft>
              <a:buClr>
                <a:srgbClr val="000000"/>
              </a:buClr>
              <a:buSzPts val="1200"/>
              <a:buFont typeface="Roboto"/>
              <a:buNone/>
            </a:pPr>
            <a:r>
              <a:rPr lang="en" sz="1200">
                <a:latin typeface="Roboto"/>
                <a:ea typeface="Roboto"/>
                <a:cs typeface="Roboto"/>
                <a:sym typeface="Roboto"/>
              </a:rPr>
              <a:t>There’s a mechanism (like tests and exams) that tells you if you’re right or wrong, and how many errors you’ve made.</a:t>
            </a:r>
            <a:endParaRPr b="0" i="0" sz="700" u="none" cap="none" strike="noStrike">
              <a:solidFill>
                <a:srgbClr val="000000"/>
              </a:solidFill>
              <a:latin typeface="Arial"/>
              <a:ea typeface="Arial"/>
              <a:cs typeface="Arial"/>
              <a:sym typeface="Arial"/>
            </a:endParaRPr>
          </a:p>
        </p:txBody>
      </p:sp>
      <p:sp>
        <p:nvSpPr>
          <p:cNvPr id="261" name="Google Shape;261;p24"/>
          <p:cNvSpPr/>
          <p:nvPr/>
        </p:nvSpPr>
        <p:spPr>
          <a:xfrm>
            <a:off x="4659300" y="2142425"/>
            <a:ext cx="3991200" cy="364200"/>
          </a:xfrm>
          <a:prstGeom prst="rect">
            <a:avLst/>
          </a:prstGeom>
          <a:noFill/>
          <a:ln>
            <a:noFill/>
          </a:ln>
        </p:spPr>
        <p:txBody>
          <a:bodyPr anchorCtr="0" anchor="ctr" bIns="35725" lIns="35725" spcFirstLastPara="1" rIns="35725" wrap="square" tIns="35725">
            <a:noAutofit/>
          </a:bodyPr>
          <a:lstStyle/>
          <a:p>
            <a:pPr indent="0" lvl="0" marL="0" rtl="0" algn="ctr">
              <a:spcBef>
                <a:spcPts val="0"/>
              </a:spcBef>
              <a:spcAft>
                <a:spcPts val="0"/>
              </a:spcAft>
              <a:buClr>
                <a:schemeClr val="dk1"/>
              </a:buClr>
              <a:buSzPts val="1100"/>
              <a:buFont typeface="Arial"/>
              <a:buNone/>
            </a:pPr>
            <a:r>
              <a:rPr b="1" lang="en" sz="1900">
                <a:solidFill>
                  <a:srgbClr val="470406"/>
                </a:solidFill>
                <a:latin typeface="Roboto Condensed"/>
                <a:ea typeface="Roboto Condensed"/>
                <a:cs typeface="Roboto Condensed"/>
                <a:sym typeface="Roboto Condensed"/>
              </a:rPr>
              <a:t>Machine Learning works the same way</a:t>
            </a:r>
            <a:endParaRPr sz="1900">
              <a:solidFill>
                <a:srgbClr val="830E00"/>
              </a:solidFill>
              <a:latin typeface="Roboto Condensed"/>
              <a:ea typeface="Roboto Condensed"/>
              <a:cs typeface="Roboto Condensed"/>
              <a:sym typeface="Roboto Condensed"/>
            </a:endParaRPr>
          </a:p>
        </p:txBody>
      </p:sp>
      <p:sp>
        <p:nvSpPr>
          <p:cNvPr id="262" name="Google Shape;262;p24"/>
          <p:cNvSpPr/>
          <p:nvPr/>
        </p:nvSpPr>
        <p:spPr>
          <a:xfrm>
            <a:off x="4782000" y="2436125"/>
            <a:ext cx="3248700" cy="682800"/>
          </a:xfrm>
          <a:prstGeom prst="rect">
            <a:avLst/>
          </a:prstGeom>
          <a:noFill/>
          <a:ln>
            <a:noFill/>
          </a:ln>
        </p:spPr>
        <p:txBody>
          <a:bodyPr anchorCtr="0" anchor="ctr" bIns="35725" lIns="35725" spcFirstLastPara="1" rIns="35725" wrap="square" tIns="35725">
            <a:noAutofit/>
          </a:bodyPr>
          <a:lstStyle/>
          <a:p>
            <a:pPr indent="0" lvl="0" marL="0" marR="0" rtl="0" algn="l">
              <a:lnSpc>
                <a:spcPct val="114000"/>
              </a:lnSpc>
              <a:spcBef>
                <a:spcPts val="0"/>
              </a:spcBef>
              <a:spcAft>
                <a:spcPts val="0"/>
              </a:spcAft>
              <a:buClr>
                <a:srgbClr val="000000"/>
              </a:buClr>
              <a:buSzPts val="1200"/>
              <a:buFont typeface="Roboto"/>
              <a:buNone/>
            </a:pPr>
            <a:r>
              <a:rPr lang="en" sz="1200">
                <a:latin typeface="Roboto"/>
                <a:ea typeface="Roboto"/>
                <a:cs typeface="Roboto"/>
                <a:sym typeface="Roboto"/>
              </a:rPr>
              <a:t>There’s also a</a:t>
            </a:r>
            <a:r>
              <a:rPr lang="en" sz="1200">
                <a:latin typeface="Roboto"/>
                <a:ea typeface="Roboto"/>
                <a:cs typeface="Roboto"/>
                <a:sym typeface="Roboto"/>
              </a:rPr>
              <a:t> </a:t>
            </a:r>
            <a:r>
              <a:rPr lang="en" sz="1200">
                <a:latin typeface="Roboto"/>
                <a:ea typeface="Roboto"/>
                <a:cs typeface="Roboto"/>
                <a:sym typeface="Roboto"/>
              </a:rPr>
              <a:t>mechanism or </a:t>
            </a:r>
            <a:r>
              <a:rPr i="1" lang="en" sz="1200">
                <a:latin typeface="Roboto"/>
                <a:ea typeface="Roboto"/>
                <a:cs typeface="Roboto"/>
                <a:sym typeface="Roboto"/>
              </a:rPr>
              <a:t>function </a:t>
            </a:r>
            <a:r>
              <a:rPr lang="en" sz="1200">
                <a:latin typeface="Roboto"/>
                <a:ea typeface="Roboto"/>
                <a:cs typeface="Roboto"/>
                <a:sym typeface="Roboto"/>
              </a:rPr>
              <a:t>that tells the perceptron on how wrong it is.</a:t>
            </a:r>
            <a:endParaRPr b="0" i="0" sz="700" u="none" cap="none" strike="noStrike">
              <a:solidFill>
                <a:srgbClr val="000000"/>
              </a:solidFill>
              <a:latin typeface="Arial"/>
              <a:ea typeface="Arial"/>
              <a:cs typeface="Arial"/>
              <a:sym typeface="Arial"/>
            </a:endParaRPr>
          </a:p>
        </p:txBody>
      </p:sp>
      <p:sp>
        <p:nvSpPr>
          <p:cNvPr id="263" name="Google Shape;263;p24"/>
          <p:cNvSpPr/>
          <p:nvPr/>
        </p:nvSpPr>
        <p:spPr>
          <a:xfrm>
            <a:off x="4446809" y="3182770"/>
            <a:ext cx="290100" cy="471900"/>
          </a:xfrm>
          <a:custGeom>
            <a:rect b="b" l="l" r="r" t="t"/>
            <a:pathLst>
              <a:path extrusionOk="0" h="120000" w="120000">
                <a:moveTo>
                  <a:pt x="62443" y="17507"/>
                </a:moveTo>
                <a:cubicBezTo>
                  <a:pt x="40956" y="16566"/>
                  <a:pt x="22742" y="27123"/>
                  <a:pt x="23005" y="40371"/>
                </a:cubicBezTo>
                <a:cubicBezTo>
                  <a:pt x="23280" y="54080"/>
                  <a:pt x="43035" y="64532"/>
                  <a:pt x="65115" y="62661"/>
                </a:cubicBezTo>
                <a:cubicBezTo>
                  <a:pt x="82455" y="60406"/>
                  <a:pt x="94777" y="50923"/>
                  <a:pt x="94514" y="40025"/>
                </a:cubicBezTo>
                <a:cubicBezTo>
                  <a:pt x="94245" y="28588"/>
                  <a:pt x="80316" y="19021"/>
                  <a:pt x="61858" y="17601"/>
                </a:cubicBezTo>
                <a:lnTo>
                  <a:pt x="57442" y="11"/>
                </a:lnTo>
                <a:cubicBezTo>
                  <a:pt x="76247" y="-278"/>
                  <a:pt x="94221" y="5033"/>
                  <a:pt x="105485" y="14299"/>
                </a:cubicBezTo>
                <a:cubicBezTo>
                  <a:pt x="127798" y="32653"/>
                  <a:pt x="120997" y="55745"/>
                  <a:pt x="107672" y="75034"/>
                </a:cubicBezTo>
                <a:cubicBezTo>
                  <a:pt x="96241" y="91578"/>
                  <a:pt x="79533" y="106808"/>
                  <a:pt x="57275" y="120000"/>
                </a:cubicBezTo>
                <a:cubicBezTo>
                  <a:pt x="42874" y="109670"/>
                  <a:pt x="30648" y="98578"/>
                  <a:pt x="20573" y="86901"/>
                </a:cubicBezTo>
                <a:cubicBezTo>
                  <a:pt x="8347" y="72718"/>
                  <a:pt x="-1272" y="57048"/>
                  <a:pt x="137" y="40265"/>
                </a:cubicBezTo>
                <a:cubicBezTo>
                  <a:pt x="1021" y="29796"/>
                  <a:pt x="6381" y="19784"/>
                  <a:pt x="17239" y="12261"/>
                </a:cubicBezTo>
                <a:cubicBezTo>
                  <a:pt x="27648" y="5050"/>
                  <a:pt x="42515" y="562"/>
                  <a:pt x="58739" y="155"/>
                </a:cubicBezTo>
                <a:lnTo>
                  <a:pt x="62443" y="17507"/>
                </a:lnTo>
                <a:close/>
              </a:path>
            </a:pathLst>
          </a:custGeom>
          <a:solidFill>
            <a:srgbClr val="2D3E4F"/>
          </a:solid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000000"/>
              </a:buClr>
              <a:buSzPts val="1700"/>
              <a:buFont typeface="Helvetica Neue"/>
              <a:buNone/>
            </a:pPr>
            <a:r>
              <a:t/>
            </a:r>
            <a:endParaRPr b="0" i="0" sz="1700" u="none" cap="none" strike="noStrike">
              <a:solidFill>
                <a:srgbClr val="000000"/>
              </a:solidFill>
              <a:latin typeface="Helvetica Neue"/>
              <a:ea typeface="Helvetica Neue"/>
              <a:cs typeface="Helvetica Neue"/>
              <a:sym typeface="Helvetica Neue"/>
            </a:endParaRPr>
          </a:p>
        </p:txBody>
      </p:sp>
      <p:sp>
        <p:nvSpPr>
          <p:cNvPr id="264" name="Google Shape;264;p24"/>
          <p:cNvSpPr/>
          <p:nvPr/>
        </p:nvSpPr>
        <p:spPr>
          <a:xfrm>
            <a:off x="4446796" y="2205386"/>
            <a:ext cx="290100" cy="474900"/>
          </a:xfrm>
          <a:custGeom>
            <a:rect b="b" l="l" r="r" t="t"/>
            <a:pathLst>
              <a:path extrusionOk="0" h="120000" w="120000">
                <a:moveTo>
                  <a:pt x="62443" y="17507"/>
                </a:moveTo>
                <a:cubicBezTo>
                  <a:pt x="40956" y="16566"/>
                  <a:pt x="22742" y="27123"/>
                  <a:pt x="23005" y="40371"/>
                </a:cubicBezTo>
                <a:cubicBezTo>
                  <a:pt x="23280" y="54080"/>
                  <a:pt x="43035" y="64532"/>
                  <a:pt x="65115" y="62661"/>
                </a:cubicBezTo>
                <a:cubicBezTo>
                  <a:pt x="82455" y="60406"/>
                  <a:pt x="94777" y="50923"/>
                  <a:pt x="94514" y="40025"/>
                </a:cubicBezTo>
                <a:cubicBezTo>
                  <a:pt x="94245" y="28588"/>
                  <a:pt x="80316" y="19021"/>
                  <a:pt x="61858" y="17601"/>
                </a:cubicBezTo>
                <a:lnTo>
                  <a:pt x="57442" y="11"/>
                </a:lnTo>
                <a:cubicBezTo>
                  <a:pt x="76247" y="-278"/>
                  <a:pt x="94221" y="5033"/>
                  <a:pt x="105485" y="14299"/>
                </a:cubicBezTo>
                <a:cubicBezTo>
                  <a:pt x="127798" y="32653"/>
                  <a:pt x="120997" y="55745"/>
                  <a:pt x="107672" y="75034"/>
                </a:cubicBezTo>
                <a:cubicBezTo>
                  <a:pt x="96241" y="91578"/>
                  <a:pt x="79533" y="106808"/>
                  <a:pt x="57275" y="120000"/>
                </a:cubicBezTo>
                <a:cubicBezTo>
                  <a:pt x="42874" y="109670"/>
                  <a:pt x="30648" y="98578"/>
                  <a:pt x="20573" y="86901"/>
                </a:cubicBezTo>
                <a:cubicBezTo>
                  <a:pt x="8347" y="72718"/>
                  <a:pt x="-1272" y="57048"/>
                  <a:pt x="137" y="40265"/>
                </a:cubicBezTo>
                <a:cubicBezTo>
                  <a:pt x="1021" y="29796"/>
                  <a:pt x="6381" y="19784"/>
                  <a:pt x="17239" y="12261"/>
                </a:cubicBezTo>
                <a:cubicBezTo>
                  <a:pt x="27648" y="5050"/>
                  <a:pt x="42515" y="562"/>
                  <a:pt x="58739" y="155"/>
                </a:cubicBezTo>
                <a:lnTo>
                  <a:pt x="62443" y="17507"/>
                </a:lnTo>
                <a:close/>
              </a:path>
            </a:pathLst>
          </a:custGeom>
          <a:solidFill>
            <a:srgbClr val="F7EAC8"/>
          </a:solidFill>
          <a:ln cap="flat" cmpd="sng" w="9525">
            <a:solidFill>
              <a:srgbClr val="999999"/>
            </a:solidFill>
            <a:prstDash val="solid"/>
            <a:round/>
            <a:headEnd len="sm" w="sm" type="none"/>
            <a:tailEnd len="sm" w="sm" type="none"/>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000000"/>
              </a:buClr>
              <a:buSzPts val="1700"/>
              <a:buFont typeface="Helvetica Neue"/>
              <a:buNone/>
            </a:pPr>
            <a:r>
              <a:t/>
            </a:r>
            <a:endParaRPr b="0" i="0" sz="1700" u="none" cap="none" strike="noStrike">
              <a:solidFill>
                <a:srgbClr val="000000"/>
              </a:solidFill>
              <a:latin typeface="Helvetica Neue"/>
              <a:ea typeface="Helvetica Neue"/>
              <a:cs typeface="Helvetica Neue"/>
              <a:sym typeface="Helvetica Neue"/>
            </a:endParaRPr>
          </a:p>
        </p:txBody>
      </p:sp>
      <p:sp>
        <p:nvSpPr>
          <p:cNvPr id="265" name="Google Shape;265;p24"/>
          <p:cNvSpPr/>
          <p:nvPr/>
        </p:nvSpPr>
        <p:spPr>
          <a:xfrm>
            <a:off x="4676125" y="3182775"/>
            <a:ext cx="2759400" cy="3642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BD1915"/>
              </a:buClr>
              <a:buSzPts val="1900"/>
              <a:buFont typeface="Roboto Condensed"/>
              <a:buNone/>
            </a:pPr>
            <a:r>
              <a:rPr b="1" lang="en" sz="1900">
                <a:solidFill>
                  <a:srgbClr val="BD1915"/>
                </a:solidFill>
                <a:latin typeface="Roboto Condensed"/>
                <a:ea typeface="Roboto Condensed"/>
                <a:cs typeface="Roboto Condensed"/>
                <a:sym typeface="Roboto Condensed"/>
              </a:rPr>
              <a:t>Loss or Cost Function (J) </a:t>
            </a:r>
            <a:endParaRPr b="0" i="0" sz="700" u="none" cap="none" strike="noStrike">
              <a:solidFill>
                <a:srgbClr val="000000"/>
              </a:solidFill>
              <a:latin typeface="Arial"/>
              <a:ea typeface="Arial"/>
              <a:cs typeface="Arial"/>
              <a:sym typeface="Arial"/>
            </a:endParaRPr>
          </a:p>
        </p:txBody>
      </p:sp>
      <p:sp>
        <p:nvSpPr>
          <p:cNvPr id="266" name="Google Shape;266;p24"/>
          <p:cNvSpPr/>
          <p:nvPr/>
        </p:nvSpPr>
        <p:spPr>
          <a:xfrm>
            <a:off x="4798700" y="3516300"/>
            <a:ext cx="3165000" cy="1001100"/>
          </a:xfrm>
          <a:prstGeom prst="rect">
            <a:avLst/>
          </a:prstGeom>
          <a:noFill/>
          <a:ln>
            <a:noFill/>
          </a:ln>
        </p:spPr>
        <p:txBody>
          <a:bodyPr anchorCtr="0" anchor="ctr" bIns="35725" lIns="35725" spcFirstLastPara="1" rIns="35725" wrap="square" tIns="35725">
            <a:noAutofit/>
          </a:bodyPr>
          <a:lstStyle/>
          <a:p>
            <a:pPr indent="0" lvl="0" marL="0" marR="0" rtl="0" algn="l">
              <a:lnSpc>
                <a:spcPct val="114000"/>
              </a:lnSpc>
              <a:spcBef>
                <a:spcPts val="0"/>
              </a:spcBef>
              <a:spcAft>
                <a:spcPts val="0"/>
              </a:spcAft>
              <a:buClr>
                <a:srgbClr val="000000"/>
              </a:buClr>
              <a:buSzPts val="1200"/>
              <a:buFont typeface="Roboto"/>
              <a:buNone/>
            </a:pPr>
            <a:r>
              <a:rPr lang="en" sz="1200">
                <a:latin typeface="Roboto"/>
                <a:ea typeface="Roboto"/>
                <a:cs typeface="Roboto"/>
                <a:sym typeface="Roboto"/>
              </a:rPr>
              <a:t>The Loss or Cost function calculates the error values and tells the perceptron how to improve. The errors should be as low as possible.</a:t>
            </a:r>
            <a:endParaRPr b="0" i="0" sz="700" u="none" cap="none" strike="noStrike">
              <a:solidFill>
                <a:srgbClr val="000000"/>
              </a:solidFill>
              <a:latin typeface="Arial"/>
              <a:ea typeface="Arial"/>
              <a:cs typeface="Arial"/>
              <a:sym typeface="Arial"/>
            </a:endParaRPr>
          </a:p>
        </p:txBody>
      </p:sp>
      <p:sp>
        <p:nvSpPr>
          <p:cNvPr id="267" name="Google Shape;267;p24"/>
          <p:cNvSpPr/>
          <p:nvPr/>
        </p:nvSpPr>
        <p:spPr>
          <a:xfrm>
            <a:off x="27214" y="36286"/>
            <a:ext cx="591600" cy="365100"/>
          </a:xfrm>
          <a:prstGeom prst="rect">
            <a:avLst/>
          </a:prstGeom>
          <a:solidFill>
            <a:srgbClr val="830E00"/>
          </a:solidFill>
          <a:ln cap="flat" cmpd="sng" w="9525">
            <a:solidFill>
              <a:srgbClr val="830E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25"/>
          <p:cNvSpPr txBox="1"/>
          <p:nvPr>
            <p:ph type="title"/>
          </p:nvPr>
        </p:nvSpPr>
        <p:spPr>
          <a:xfrm>
            <a:off x="481725" y="0"/>
            <a:ext cx="8520600" cy="462300"/>
          </a:xfrm>
          <a:prstGeom prst="rect">
            <a:avLst/>
          </a:prstGeom>
          <a:noFill/>
          <a:ln>
            <a:noFill/>
          </a:ln>
        </p:spPr>
        <p:txBody>
          <a:bodyPr anchorCtr="0" anchor="ctr" bIns="48200" lIns="48200" spcFirstLastPara="1" rIns="48200" wrap="square" tIns="48200">
            <a:noAutofit/>
          </a:bodyPr>
          <a:lstStyle/>
          <a:p>
            <a:pPr indent="0" lvl="0" marL="0" marR="0" rtl="0" algn="r">
              <a:lnSpc>
                <a:spcPct val="100000"/>
              </a:lnSpc>
              <a:spcBef>
                <a:spcPts val="0"/>
              </a:spcBef>
              <a:spcAft>
                <a:spcPts val="0"/>
              </a:spcAft>
              <a:buClr>
                <a:schemeClr val="dk1"/>
              </a:buClr>
              <a:buSzPts val="1100"/>
              <a:buFont typeface="Arial"/>
              <a:buNone/>
            </a:pPr>
            <a:r>
              <a:rPr lang="en"/>
              <a:t>Deep Learning Fundamentals</a:t>
            </a:r>
            <a:endParaRPr/>
          </a:p>
        </p:txBody>
      </p:sp>
      <p:graphicFrame>
        <p:nvGraphicFramePr>
          <p:cNvPr id="273" name="Google Shape;273;p25"/>
          <p:cNvGraphicFramePr/>
          <p:nvPr/>
        </p:nvGraphicFramePr>
        <p:xfrm>
          <a:off x="0" y="4799062"/>
          <a:ext cx="3000000" cy="3000000"/>
        </p:xfrm>
        <a:graphic>
          <a:graphicData uri="http://schemas.openxmlformats.org/drawingml/2006/table">
            <a:tbl>
              <a:tblPr>
                <a:noFill/>
                <a:tableStyleId>{979C5070-B6A1-4132-B435-0BD852141AAB}</a:tableStyleId>
              </a:tblPr>
              <a:tblGrid>
                <a:gridCol w="1524000"/>
                <a:gridCol w="1524000"/>
                <a:gridCol w="1524000"/>
                <a:gridCol w="1524000"/>
                <a:gridCol w="1524000"/>
                <a:gridCol w="1524000"/>
              </a:tblGrid>
              <a:tr h="332250">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AI Intro</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rgbClr val="BD1515">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Deep Learning</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My First Neural Net</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ConvNets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Recurrent 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200">
                          <a:solidFill>
                            <a:srgbClr val="FFFFFF"/>
                          </a:solidFill>
                          <a:latin typeface="Roboto Condensed"/>
                          <a:ea typeface="Roboto Condensed"/>
                          <a:cs typeface="Roboto Condensed"/>
                          <a:sym typeface="Roboto Condensed"/>
                        </a:rPr>
                        <a:t>Recommendations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274" name="Google Shape;274;p25"/>
          <p:cNvSpPr/>
          <p:nvPr/>
        </p:nvSpPr>
        <p:spPr>
          <a:xfrm>
            <a:off x="0" y="503650"/>
            <a:ext cx="9144000" cy="3642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830E00"/>
              </a:buClr>
              <a:buSzPts val="1900"/>
              <a:buFont typeface="Roboto Condensed"/>
              <a:buNone/>
            </a:pPr>
            <a:r>
              <a:rPr b="1" lang="en" sz="3000">
                <a:solidFill>
                  <a:srgbClr val="830E00"/>
                </a:solidFill>
                <a:latin typeface="Roboto Condensed"/>
                <a:ea typeface="Roboto Condensed"/>
                <a:cs typeface="Roboto Condensed"/>
                <a:sym typeface="Roboto Condensed"/>
              </a:rPr>
              <a:t>How Does a Perceptron Correct Itself?</a:t>
            </a:r>
            <a:endParaRPr b="0" i="0" sz="3000" u="none" cap="none" strike="noStrike">
              <a:solidFill>
                <a:srgbClr val="000000"/>
              </a:solidFill>
              <a:latin typeface="Arial"/>
              <a:ea typeface="Arial"/>
              <a:cs typeface="Arial"/>
              <a:sym typeface="Arial"/>
            </a:endParaRPr>
          </a:p>
        </p:txBody>
      </p:sp>
      <p:sp>
        <p:nvSpPr>
          <p:cNvPr id="275" name="Google Shape;275;p25"/>
          <p:cNvSpPr/>
          <p:nvPr/>
        </p:nvSpPr>
        <p:spPr>
          <a:xfrm>
            <a:off x="748975" y="3560725"/>
            <a:ext cx="3362700" cy="3642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830E00"/>
              </a:buClr>
              <a:buSzPts val="1900"/>
              <a:buFont typeface="Roboto Condensed"/>
              <a:buNone/>
            </a:pPr>
            <a:r>
              <a:rPr b="1" lang="en" sz="1900">
                <a:solidFill>
                  <a:srgbClr val="830E00"/>
                </a:solidFill>
                <a:latin typeface="Roboto Condensed"/>
                <a:ea typeface="Roboto Condensed"/>
                <a:cs typeface="Roboto Condensed"/>
                <a:sym typeface="Roboto Condensed"/>
              </a:rPr>
              <a:t>The Loss Function, Visualized</a:t>
            </a:r>
            <a:endParaRPr b="0" i="0" sz="700" u="none" cap="none" strike="noStrike">
              <a:solidFill>
                <a:srgbClr val="000000"/>
              </a:solidFill>
              <a:latin typeface="Arial"/>
              <a:ea typeface="Arial"/>
              <a:cs typeface="Arial"/>
              <a:sym typeface="Arial"/>
            </a:endParaRPr>
          </a:p>
        </p:txBody>
      </p:sp>
      <p:sp>
        <p:nvSpPr>
          <p:cNvPr id="276" name="Google Shape;276;p25"/>
          <p:cNvSpPr/>
          <p:nvPr/>
        </p:nvSpPr>
        <p:spPr>
          <a:xfrm>
            <a:off x="985900" y="3854425"/>
            <a:ext cx="2901000" cy="944700"/>
          </a:xfrm>
          <a:prstGeom prst="rect">
            <a:avLst/>
          </a:prstGeom>
          <a:noFill/>
          <a:ln>
            <a:noFill/>
          </a:ln>
        </p:spPr>
        <p:txBody>
          <a:bodyPr anchorCtr="0" anchor="ctr" bIns="35725" lIns="35725" spcFirstLastPara="1" rIns="35725" wrap="square" tIns="35725">
            <a:noAutofit/>
          </a:bodyPr>
          <a:lstStyle/>
          <a:p>
            <a:pPr indent="0" lvl="0" marL="0" marR="0" rtl="0" algn="l">
              <a:lnSpc>
                <a:spcPct val="114000"/>
              </a:lnSpc>
              <a:spcBef>
                <a:spcPts val="0"/>
              </a:spcBef>
              <a:spcAft>
                <a:spcPts val="0"/>
              </a:spcAft>
              <a:buClr>
                <a:srgbClr val="000000"/>
              </a:buClr>
              <a:buSzPts val="1200"/>
              <a:buFont typeface="Roboto"/>
              <a:buNone/>
            </a:pPr>
            <a:r>
              <a:rPr lang="en" sz="1200">
                <a:latin typeface="Roboto"/>
                <a:ea typeface="Roboto"/>
                <a:cs typeface="Roboto"/>
                <a:sym typeface="Roboto"/>
              </a:rPr>
              <a:t>If we plot all the possible values of the Loss function, or </a:t>
            </a:r>
            <a:r>
              <a:rPr b="1" i="1" lang="en" sz="1200">
                <a:latin typeface="Roboto"/>
                <a:ea typeface="Roboto"/>
                <a:cs typeface="Roboto"/>
                <a:sym typeface="Roboto"/>
              </a:rPr>
              <a:t>J</a:t>
            </a:r>
            <a:r>
              <a:rPr lang="en" sz="1200">
                <a:latin typeface="Roboto"/>
                <a:ea typeface="Roboto"/>
                <a:cs typeface="Roboto"/>
                <a:sym typeface="Roboto"/>
              </a:rPr>
              <a:t>, it looks like a mountain. Remember that we want the smallest value of </a:t>
            </a:r>
            <a:r>
              <a:rPr b="1" i="1" lang="en" sz="1200">
                <a:latin typeface="Roboto"/>
                <a:ea typeface="Roboto"/>
                <a:cs typeface="Roboto"/>
                <a:sym typeface="Roboto"/>
              </a:rPr>
              <a:t>J.</a:t>
            </a:r>
            <a:endParaRPr b="1" i="1" sz="700" u="none" cap="none" strike="noStrike">
              <a:solidFill>
                <a:srgbClr val="000000"/>
              </a:solidFill>
              <a:latin typeface="Roboto"/>
              <a:ea typeface="Roboto"/>
              <a:cs typeface="Roboto"/>
              <a:sym typeface="Roboto"/>
            </a:endParaRPr>
          </a:p>
        </p:txBody>
      </p:sp>
      <p:sp>
        <p:nvSpPr>
          <p:cNvPr id="277" name="Google Shape;277;p25"/>
          <p:cNvSpPr/>
          <p:nvPr/>
        </p:nvSpPr>
        <p:spPr>
          <a:xfrm>
            <a:off x="4805450" y="3560725"/>
            <a:ext cx="2745600" cy="364200"/>
          </a:xfrm>
          <a:prstGeom prst="rect">
            <a:avLst/>
          </a:prstGeom>
          <a:noFill/>
          <a:ln>
            <a:noFill/>
          </a:ln>
        </p:spPr>
        <p:txBody>
          <a:bodyPr anchorCtr="0" anchor="ctr" bIns="35725" lIns="35725" spcFirstLastPara="1" rIns="35725" wrap="square" tIns="35725">
            <a:noAutofit/>
          </a:bodyPr>
          <a:lstStyle/>
          <a:p>
            <a:pPr indent="0" lvl="0" marL="0" rtl="0" algn="ctr">
              <a:spcBef>
                <a:spcPts val="0"/>
              </a:spcBef>
              <a:spcAft>
                <a:spcPts val="0"/>
              </a:spcAft>
              <a:buClr>
                <a:schemeClr val="dk1"/>
              </a:buClr>
              <a:buSzPts val="1100"/>
              <a:buFont typeface="Arial"/>
              <a:buNone/>
            </a:pPr>
            <a:r>
              <a:rPr b="1" lang="en" sz="1900">
                <a:solidFill>
                  <a:srgbClr val="470406"/>
                </a:solidFill>
                <a:latin typeface="Roboto Condensed"/>
                <a:ea typeface="Roboto Condensed"/>
                <a:cs typeface="Roboto Condensed"/>
                <a:sym typeface="Roboto Condensed"/>
              </a:rPr>
              <a:t>The Optimizer as a Coach</a:t>
            </a:r>
            <a:endParaRPr sz="1900">
              <a:solidFill>
                <a:srgbClr val="830E00"/>
              </a:solidFill>
              <a:latin typeface="Roboto Condensed"/>
              <a:ea typeface="Roboto Condensed"/>
              <a:cs typeface="Roboto Condensed"/>
              <a:sym typeface="Roboto Condensed"/>
            </a:endParaRPr>
          </a:p>
        </p:txBody>
      </p:sp>
      <p:sp>
        <p:nvSpPr>
          <p:cNvPr id="278" name="Google Shape;278;p25"/>
          <p:cNvSpPr/>
          <p:nvPr/>
        </p:nvSpPr>
        <p:spPr>
          <a:xfrm>
            <a:off x="4937150" y="3924925"/>
            <a:ext cx="3446700" cy="682800"/>
          </a:xfrm>
          <a:prstGeom prst="rect">
            <a:avLst/>
          </a:prstGeom>
          <a:noFill/>
          <a:ln>
            <a:noFill/>
          </a:ln>
        </p:spPr>
        <p:txBody>
          <a:bodyPr anchorCtr="0" anchor="ctr" bIns="35725" lIns="35725" spcFirstLastPara="1" rIns="35725" wrap="square" tIns="35725">
            <a:noAutofit/>
          </a:bodyPr>
          <a:lstStyle/>
          <a:p>
            <a:pPr indent="0" lvl="0" marL="0" marR="0" rtl="0" algn="l">
              <a:lnSpc>
                <a:spcPct val="114000"/>
              </a:lnSpc>
              <a:spcBef>
                <a:spcPts val="0"/>
              </a:spcBef>
              <a:spcAft>
                <a:spcPts val="0"/>
              </a:spcAft>
              <a:buClr>
                <a:srgbClr val="000000"/>
              </a:buClr>
              <a:buSzPts val="1200"/>
              <a:buFont typeface="Roboto"/>
              <a:buNone/>
            </a:pPr>
            <a:r>
              <a:rPr lang="en" sz="1200">
                <a:latin typeface="Roboto"/>
                <a:ea typeface="Roboto"/>
                <a:cs typeface="Roboto"/>
                <a:sym typeface="Roboto"/>
              </a:rPr>
              <a:t>An optimization function or algorithm, tells the perceptron where to face, and how large its steps (or change in parameters) will be.</a:t>
            </a:r>
            <a:endParaRPr b="0" i="0" sz="700" u="none" cap="none" strike="noStrike">
              <a:solidFill>
                <a:srgbClr val="000000"/>
              </a:solidFill>
              <a:latin typeface="Arial"/>
              <a:ea typeface="Arial"/>
              <a:cs typeface="Arial"/>
              <a:sym typeface="Arial"/>
            </a:endParaRPr>
          </a:p>
        </p:txBody>
      </p:sp>
      <p:pic>
        <p:nvPicPr>
          <p:cNvPr id="279" name="Google Shape;279;p25"/>
          <p:cNvPicPr preferRelativeResize="0"/>
          <p:nvPr/>
        </p:nvPicPr>
        <p:blipFill>
          <a:blip r:embed="rId3">
            <a:alphaModFix/>
          </a:blip>
          <a:stretch>
            <a:fillRect/>
          </a:stretch>
        </p:blipFill>
        <p:spPr>
          <a:xfrm>
            <a:off x="4805450" y="1178059"/>
            <a:ext cx="3837208" cy="2302325"/>
          </a:xfrm>
          <a:prstGeom prst="rect">
            <a:avLst/>
          </a:prstGeom>
          <a:noFill/>
          <a:ln>
            <a:noFill/>
          </a:ln>
        </p:spPr>
      </p:pic>
      <p:pic>
        <p:nvPicPr>
          <p:cNvPr id="280" name="Google Shape;280;p25"/>
          <p:cNvPicPr preferRelativeResize="0"/>
          <p:nvPr/>
        </p:nvPicPr>
        <p:blipFill>
          <a:blip r:embed="rId4">
            <a:alphaModFix/>
          </a:blip>
          <a:stretch>
            <a:fillRect/>
          </a:stretch>
        </p:blipFill>
        <p:spPr>
          <a:xfrm>
            <a:off x="238388" y="1192238"/>
            <a:ext cx="4394975" cy="2288138"/>
          </a:xfrm>
          <a:prstGeom prst="rect">
            <a:avLst/>
          </a:prstGeom>
          <a:noFill/>
          <a:ln>
            <a:noFill/>
          </a:ln>
        </p:spPr>
      </p:pic>
      <p:sp>
        <p:nvSpPr>
          <p:cNvPr id="281" name="Google Shape;281;p25"/>
          <p:cNvSpPr/>
          <p:nvPr/>
        </p:nvSpPr>
        <p:spPr>
          <a:xfrm>
            <a:off x="27214" y="36286"/>
            <a:ext cx="591600" cy="365100"/>
          </a:xfrm>
          <a:prstGeom prst="rect">
            <a:avLst/>
          </a:prstGeom>
          <a:solidFill>
            <a:srgbClr val="830E00"/>
          </a:solidFill>
          <a:ln cap="flat" cmpd="sng" w="9525">
            <a:solidFill>
              <a:srgbClr val="830E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graphicFrame>
        <p:nvGraphicFramePr>
          <p:cNvPr id="286" name="Google Shape;286;p26"/>
          <p:cNvGraphicFramePr/>
          <p:nvPr/>
        </p:nvGraphicFramePr>
        <p:xfrm>
          <a:off x="952500" y="918455"/>
          <a:ext cx="3000000" cy="3000000"/>
        </p:xfrm>
        <a:graphic>
          <a:graphicData uri="http://schemas.openxmlformats.org/drawingml/2006/table">
            <a:tbl>
              <a:tblPr>
                <a:noFill/>
                <a:tableStyleId>{979C5070-B6A1-4132-B435-0BD852141AAB}</a:tableStyleId>
              </a:tblPr>
              <a:tblGrid>
                <a:gridCol w="1809750"/>
                <a:gridCol w="1809750"/>
                <a:gridCol w="1809750"/>
                <a:gridCol w="1809750"/>
              </a:tblGrid>
              <a:tr h="608050">
                <a:tc>
                  <a:txBody>
                    <a:bodyPr/>
                    <a:lstStyle/>
                    <a:p>
                      <a:pPr indent="0" lvl="0" marL="0" marR="0" rtl="0" algn="ctr">
                        <a:lnSpc>
                          <a:spcPct val="100000"/>
                        </a:lnSpc>
                        <a:spcBef>
                          <a:spcPts val="0"/>
                        </a:spcBef>
                        <a:spcAft>
                          <a:spcPts val="0"/>
                        </a:spcAft>
                        <a:buClr>
                          <a:srgbClr val="000000"/>
                        </a:buClr>
                        <a:buSzPts val="1400"/>
                        <a:buFont typeface="Arial"/>
                        <a:buNone/>
                      </a:pPr>
                      <a:r>
                        <a:rPr b="1" lang="en">
                          <a:solidFill>
                            <a:srgbClr val="FFFFFF"/>
                          </a:solidFill>
                          <a:latin typeface="Roboto Condensed"/>
                          <a:ea typeface="Roboto Condensed"/>
                          <a:cs typeface="Roboto Condensed"/>
                          <a:sym typeface="Roboto Condensed"/>
                        </a:rPr>
                        <a:t>General Problem Type</a:t>
                      </a:r>
                      <a:endParaRPr b="1" sz="14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D2B4E"/>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a:solidFill>
                            <a:srgbClr val="FFFFFF"/>
                          </a:solidFill>
                          <a:latin typeface="Roboto Condensed"/>
                          <a:ea typeface="Roboto Condensed"/>
                          <a:cs typeface="Roboto Condensed"/>
                          <a:sym typeface="Roboto Condensed"/>
                        </a:rPr>
                        <a:t>Specific Problem Type</a:t>
                      </a:r>
                      <a:endParaRPr b="1" sz="14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D2B4E"/>
                    </a:solidFill>
                  </a:tcPr>
                </a:tc>
                <a:tc>
                  <a:txBody>
                    <a:bodyPr/>
                    <a:lstStyle/>
                    <a:p>
                      <a:pPr indent="0" lvl="0" marL="0" rtl="0" algn="ctr">
                        <a:spcBef>
                          <a:spcPts val="0"/>
                        </a:spcBef>
                        <a:spcAft>
                          <a:spcPts val="0"/>
                        </a:spcAft>
                        <a:buClr>
                          <a:schemeClr val="dk1"/>
                        </a:buClr>
                        <a:buSzPts val="1400"/>
                        <a:buFont typeface="Arial"/>
                        <a:buNone/>
                      </a:pPr>
                      <a:r>
                        <a:rPr b="1" lang="en">
                          <a:solidFill>
                            <a:schemeClr val="lt1"/>
                          </a:solidFill>
                          <a:latin typeface="Roboto Condensed"/>
                          <a:ea typeface="Roboto Condensed"/>
                          <a:cs typeface="Roboto Condensed"/>
                          <a:sym typeface="Roboto Condensed"/>
                        </a:rPr>
                        <a:t>Loss Function</a:t>
                      </a:r>
                      <a:endParaRPr b="1" sz="14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D2B4E"/>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a:solidFill>
                            <a:srgbClr val="FFFFFF"/>
                          </a:solidFill>
                          <a:latin typeface="Roboto Condensed"/>
                          <a:ea typeface="Roboto Condensed"/>
                          <a:cs typeface="Roboto Condensed"/>
                          <a:sym typeface="Roboto Condensed"/>
                        </a:rPr>
                        <a:t>Example</a:t>
                      </a:r>
                      <a:endParaRPr b="1" sz="14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D2B4E"/>
                    </a:solidFill>
                  </a:tcPr>
                </a:tc>
              </a:tr>
              <a:tr h="932775">
                <a:tc rowSpan="2">
                  <a:txBody>
                    <a:bodyPr/>
                    <a:lstStyle/>
                    <a:p>
                      <a:pPr indent="0" lvl="0" marL="0" rtl="0" algn="ctr">
                        <a:spcBef>
                          <a:spcPts val="0"/>
                        </a:spcBef>
                        <a:spcAft>
                          <a:spcPts val="0"/>
                        </a:spcAft>
                        <a:buNone/>
                      </a:pPr>
                      <a:r>
                        <a:rPr b="1" lang="en">
                          <a:latin typeface="Roboto"/>
                          <a:ea typeface="Roboto"/>
                          <a:cs typeface="Roboto"/>
                          <a:sym typeface="Roboto"/>
                        </a:rPr>
                        <a:t>Classification</a:t>
                      </a:r>
                      <a:endParaRPr b="1">
                        <a:latin typeface="Roboto"/>
                        <a:ea typeface="Roboto"/>
                        <a:cs typeface="Roboto"/>
                        <a:sym typeface="Roboto"/>
                      </a:endParaRPr>
                    </a:p>
                    <a:p>
                      <a:pPr indent="0" lvl="0" marL="0" rtl="0" algn="ctr">
                        <a:spcBef>
                          <a:spcPts val="0"/>
                        </a:spcBef>
                        <a:spcAft>
                          <a:spcPts val="0"/>
                        </a:spcAft>
                        <a:buNone/>
                      </a:pPr>
                      <a:r>
                        <a:rPr lang="en" sz="1200">
                          <a:latin typeface="Roboto"/>
                          <a:ea typeface="Roboto"/>
                          <a:cs typeface="Roboto"/>
                          <a:sym typeface="Roboto"/>
                        </a:rPr>
                        <a:t>Choosing from a limited number of labels</a:t>
                      </a:r>
                      <a:endParaRPr sz="1200">
                        <a:latin typeface="Roboto"/>
                        <a:ea typeface="Roboto"/>
                        <a:cs typeface="Roboto"/>
                        <a:sym typeface="Roboto"/>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7EAC8"/>
                    </a:solidFill>
                  </a:tcPr>
                </a:tc>
                <a:tc>
                  <a:txBody>
                    <a:bodyPr/>
                    <a:lstStyle/>
                    <a:p>
                      <a:pPr indent="0" lvl="0" marL="0" rtl="0" algn="ctr">
                        <a:spcBef>
                          <a:spcPts val="0"/>
                        </a:spcBef>
                        <a:spcAft>
                          <a:spcPts val="0"/>
                        </a:spcAft>
                        <a:buNone/>
                      </a:pPr>
                      <a:r>
                        <a:rPr lang="en"/>
                        <a:t>For binary classification</a:t>
                      </a:r>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a:latin typeface="Roboto"/>
                          <a:ea typeface="Roboto"/>
                          <a:cs typeface="Roboto"/>
                          <a:sym typeface="Roboto"/>
                        </a:rPr>
                        <a:t>Binary Cross Entropy</a:t>
                      </a:r>
                      <a:endParaRPr b="1" sz="1400" u="none" cap="none" strike="noStrike">
                        <a:latin typeface="Roboto"/>
                        <a:ea typeface="Roboto"/>
                        <a:cs typeface="Roboto"/>
                        <a:sym typeface="Roboto"/>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08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Roboto"/>
                          <a:ea typeface="Roboto"/>
                          <a:cs typeface="Roboto"/>
                          <a:sym typeface="Roboto"/>
                        </a:rPr>
                        <a:t>Yes or No</a:t>
                      </a:r>
                      <a:endParaRPr>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lang="en">
                          <a:latin typeface="Roboto"/>
                          <a:ea typeface="Roboto"/>
                          <a:cs typeface="Roboto"/>
                          <a:sym typeface="Roboto"/>
                        </a:rPr>
                        <a:t>Cat or Dog</a:t>
                      </a:r>
                      <a:endParaRPr>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lang="en">
                          <a:latin typeface="Roboto"/>
                          <a:ea typeface="Roboto"/>
                          <a:cs typeface="Roboto"/>
                          <a:sym typeface="Roboto"/>
                        </a:rPr>
                        <a:t>Food or not Food</a:t>
                      </a:r>
                      <a:endParaRPr>
                        <a:latin typeface="Roboto"/>
                        <a:ea typeface="Roboto"/>
                        <a:cs typeface="Roboto"/>
                        <a:sym typeface="Roboto"/>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13950">
                <a:tc vMerge="1"/>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Roboto"/>
                          <a:ea typeface="Roboto"/>
                          <a:cs typeface="Roboto"/>
                          <a:sym typeface="Roboto"/>
                        </a:rPr>
                        <a:t>For multiple label classification</a:t>
                      </a:r>
                      <a:endParaRPr>
                        <a:latin typeface="Roboto"/>
                        <a:ea typeface="Roboto"/>
                        <a:cs typeface="Roboto"/>
                        <a:sym typeface="Roboto"/>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a:latin typeface="Roboto"/>
                          <a:ea typeface="Roboto"/>
                          <a:cs typeface="Roboto"/>
                          <a:sym typeface="Roboto"/>
                        </a:rPr>
                        <a:t>Categorical </a:t>
                      </a:r>
                      <a:r>
                        <a:rPr b="1" lang="en">
                          <a:latin typeface="Roboto"/>
                          <a:ea typeface="Roboto"/>
                          <a:cs typeface="Roboto"/>
                          <a:sym typeface="Roboto"/>
                        </a:rPr>
                        <a:t>Cross Entropy</a:t>
                      </a:r>
                      <a:endParaRPr b="1" sz="1400" u="none" cap="none" strike="noStrike">
                        <a:latin typeface="Roboto"/>
                        <a:ea typeface="Roboto"/>
                        <a:cs typeface="Roboto"/>
                        <a:sym typeface="Roboto"/>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08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Roboto"/>
                          <a:ea typeface="Roboto"/>
                          <a:cs typeface="Roboto"/>
                          <a:sym typeface="Roboto"/>
                        </a:rPr>
                        <a:t>Multiple Food Classification</a:t>
                      </a:r>
                      <a:endParaRPr sz="1400" u="none" cap="none" strike="noStrike">
                        <a:latin typeface="Roboto"/>
                        <a:ea typeface="Roboto"/>
                        <a:cs typeface="Roboto"/>
                        <a:sym typeface="Roboto"/>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13950">
                <a:tc rowSpan="2">
                  <a:txBody>
                    <a:bodyPr/>
                    <a:lstStyle/>
                    <a:p>
                      <a:pPr indent="0" lvl="0" marL="0" rtl="0" algn="ctr">
                        <a:spcBef>
                          <a:spcPts val="0"/>
                        </a:spcBef>
                        <a:spcAft>
                          <a:spcPts val="0"/>
                        </a:spcAft>
                        <a:buNone/>
                      </a:pPr>
                      <a:r>
                        <a:rPr b="1" lang="en">
                          <a:latin typeface="Roboto"/>
                          <a:ea typeface="Roboto"/>
                          <a:cs typeface="Roboto"/>
                          <a:sym typeface="Roboto"/>
                        </a:rPr>
                        <a:t>Regression</a:t>
                      </a:r>
                      <a:endParaRPr b="1">
                        <a:latin typeface="Roboto"/>
                        <a:ea typeface="Roboto"/>
                        <a:cs typeface="Roboto"/>
                        <a:sym typeface="Roboto"/>
                      </a:endParaRPr>
                    </a:p>
                    <a:p>
                      <a:pPr indent="0" lvl="0" marL="0" rtl="0" algn="ctr">
                        <a:spcBef>
                          <a:spcPts val="0"/>
                        </a:spcBef>
                        <a:spcAft>
                          <a:spcPts val="0"/>
                        </a:spcAft>
                        <a:buNone/>
                      </a:pPr>
                      <a:r>
                        <a:rPr lang="en" sz="1200">
                          <a:latin typeface="Roboto"/>
                          <a:ea typeface="Roboto"/>
                          <a:cs typeface="Roboto"/>
                          <a:sym typeface="Roboto"/>
                        </a:rPr>
                        <a:t>Predicting a value from </a:t>
                      </a:r>
                      <a:br>
                        <a:rPr lang="en" sz="1200">
                          <a:latin typeface="Roboto"/>
                          <a:ea typeface="Roboto"/>
                          <a:cs typeface="Roboto"/>
                          <a:sym typeface="Roboto"/>
                        </a:rPr>
                      </a:br>
                      <a:r>
                        <a:rPr lang="en" sz="1200">
                          <a:latin typeface="Roboto"/>
                          <a:ea typeface="Roboto"/>
                          <a:cs typeface="Roboto"/>
                          <a:sym typeface="Roboto"/>
                        </a:rPr>
                        <a:t>-∞ to </a:t>
                      </a:r>
                      <a:r>
                        <a:rPr lang="en" sz="1200">
                          <a:solidFill>
                            <a:schemeClr val="dk1"/>
                          </a:solidFill>
                          <a:latin typeface="Roboto"/>
                          <a:ea typeface="Roboto"/>
                          <a:cs typeface="Roboto"/>
                          <a:sym typeface="Roboto"/>
                        </a:rPr>
                        <a:t>∞.</a:t>
                      </a:r>
                      <a:endParaRPr sz="1200">
                        <a:latin typeface="Roboto"/>
                        <a:ea typeface="Roboto"/>
                        <a:cs typeface="Roboto"/>
                        <a:sym typeface="Roboto"/>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7EAC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Roboto"/>
                          <a:ea typeface="Roboto"/>
                          <a:cs typeface="Roboto"/>
                          <a:sym typeface="Roboto"/>
                        </a:rPr>
                        <a:t>Outlier sensitive</a:t>
                      </a:r>
                      <a:endParaRPr sz="1400" u="none" cap="none" strike="noStrike">
                        <a:latin typeface="Roboto"/>
                        <a:ea typeface="Roboto"/>
                        <a:cs typeface="Roboto"/>
                        <a:sym typeface="Roboto"/>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a:latin typeface="Roboto"/>
                          <a:ea typeface="Roboto"/>
                          <a:cs typeface="Roboto"/>
                          <a:sym typeface="Roboto"/>
                        </a:rPr>
                        <a:t>Mean Squared Error</a:t>
                      </a:r>
                      <a:endParaRPr b="1" sz="1400" u="none" cap="none" strike="noStrike">
                        <a:latin typeface="Roboto"/>
                        <a:ea typeface="Roboto"/>
                        <a:cs typeface="Roboto"/>
                        <a:sym typeface="Roboto"/>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08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Roboto"/>
                          <a:ea typeface="Roboto"/>
                          <a:cs typeface="Roboto"/>
                          <a:sym typeface="Roboto"/>
                        </a:rPr>
                        <a:t>Outliers are important</a:t>
                      </a:r>
                      <a:endParaRPr sz="1400" u="none" cap="none" strike="noStrike">
                        <a:latin typeface="Roboto"/>
                        <a:ea typeface="Roboto"/>
                        <a:cs typeface="Roboto"/>
                        <a:sym typeface="Roboto"/>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13950">
                <a:tc vMerge="1"/>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Roboto"/>
                          <a:ea typeface="Roboto"/>
                          <a:cs typeface="Roboto"/>
                          <a:sym typeface="Roboto"/>
                        </a:rPr>
                        <a:t>Outlier Insensitive</a:t>
                      </a:r>
                      <a:endParaRPr sz="1400" u="none" cap="none" strike="noStrike">
                        <a:latin typeface="Roboto"/>
                        <a:ea typeface="Roboto"/>
                        <a:cs typeface="Roboto"/>
                        <a:sym typeface="Roboto"/>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a:latin typeface="Roboto"/>
                          <a:ea typeface="Roboto"/>
                          <a:cs typeface="Roboto"/>
                          <a:sym typeface="Roboto"/>
                        </a:rPr>
                        <a:t>Mean Absolute Error</a:t>
                      </a:r>
                      <a:endParaRPr b="1" sz="1400" u="none" cap="none" strike="noStrike">
                        <a:latin typeface="Roboto"/>
                        <a:ea typeface="Roboto"/>
                        <a:cs typeface="Roboto"/>
                        <a:sym typeface="Roboto"/>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08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Roboto"/>
                          <a:ea typeface="Roboto"/>
                          <a:cs typeface="Roboto"/>
                          <a:sym typeface="Roboto"/>
                        </a:rPr>
                        <a:t>Noisy data</a:t>
                      </a:r>
                      <a:endParaRPr sz="1400" u="none" cap="none" strike="noStrike">
                        <a:latin typeface="Roboto"/>
                        <a:ea typeface="Roboto"/>
                        <a:cs typeface="Roboto"/>
                        <a:sym typeface="Roboto"/>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287" name="Google Shape;287;p26"/>
          <p:cNvSpPr txBox="1"/>
          <p:nvPr>
            <p:ph type="title"/>
          </p:nvPr>
        </p:nvSpPr>
        <p:spPr>
          <a:xfrm>
            <a:off x="481725" y="0"/>
            <a:ext cx="8520600" cy="462300"/>
          </a:xfrm>
          <a:prstGeom prst="rect">
            <a:avLst/>
          </a:prstGeom>
          <a:noFill/>
          <a:ln>
            <a:noFill/>
          </a:ln>
        </p:spPr>
        <p:txBody>
          <a:bodyPr anchorCtr="0" anchor="ctr" bIns="48200" lIns="48200" spcFirstLastPara="1" rIns="48200" wrap="square" tIns="48200">
            <a:noAutofit/>
          </a:bodyPr>
          <a:lstStyle/>
          <a:p>
            <a:pPr indent="0" lvl="0" marL="0" marR="0" rtl="0" algn="r">
              <a:lnSpc>
                <a:spcPct val="100000"/>
              </a:lnSpc>
              <a:spcBef>
                <a:spcPts val="0"/>
              </a:spcBef>
              <a:spcAft>
                <a:spcPts val="0"/>
              </a:spcAft>
              <a:buClr>
                <a:schemeClr val="dk1"/>
              </a:buClr>
              <a:buSzPts val="1100"/>
              <a:buFont typeface="Arial"/>
              <a:buNone/>
            </a:pPr>
            <a:r>
              <a:rPr lang="en"/>
              <a:t>Deep Learning Fundamentals</a:t>
            </a:r>
            <a:endParaRPr/>
          </a:p>
        </p:txBody>
      </p:sp>
      <p:graphicFrame>
        <p:nvGraphicFramePr>
          <p:cNvPr id="288" name="Google Shape;288;p26"/>
          <p:cNvGraphicFramePr/>
          <p:nvPr/>
        </p:nvGraphicFramePr>
        <p:xfrm>
          <a:off x="0" y="4799062"/>
          <a:ext cx="3000000" cy="3000000"/>
        </p:xfrm>
        <a:graphic>
          <a:graphicData uri="http://schemas.openxmlformats.org/drawingml/2006/table">
            <a:tbl>
              <a:tblPr>
                <a:noFill/>
                <a:tableStyleId>{979C5070-B6A1-4132-B435-0BD852141AAB}</a:tableStyleId>
              </a:tblPr>
              <a:tblGrid>
                <a:gridCol w="1524000"/>
                <a:gridCol w="1524000"/>
                <a:gridCol w="1524000"/>
                <a:gridCol w="1524000"/>
                <a:gridCol w="1524000"/>
                <a:gridCol w="1524000"/>
              </a:tblGrid>
              <a:tr h="332250">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AI Intro</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rgbClr val="BD1515">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Deep Learning</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My First Neural Net</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ConvNets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Recurrent 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200">
                          <a:solidFill>
                            <a:srgbClr val="FFFFFF"/>
                          </a:solidFill>
                          <a:latin typeface="Roboto Condensed"/>
                          <a:ea typeface="Roboto Condensed"/>
                          <a:cs typeface="Roboto Condensed"/>
                          <a:sym typeface="Roboto Condensed"/>
                        </a:rPr>
                        <a:t>Recommendations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289" name="Google Shape;289;p26"/>
          <p:cNvSpPr/>
          <p:nvPr/>
        </p:nvSpPr>
        <p:spPr>
          <a:xfrm>
            <a:off x="0" y="503650"/>
            <a:ext cx="9144000" cy="3642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830E00"/>
              </a:buClr>
              <a:buSzPts val="1900"/>
              <a:buFont typeface="Roboto Condensed"/>
              <a:buNone/>
            </a:pPr>
            <a:r>
              <a:rPr b="1" lang="en" sz="3000">
                <a:solidFill>
                  <a:srgbClr val="830E00"/>
                </a:solidFill>
                <a:latin typeface="Roboto Condensed"/>
                <a:ea typeface="Roboto Condensed"/>
                <a:cs typeface="Roboto Condensed"/>
                <a:sym typeface="Roboto Condensed"/>
              </a:rPr>
              <a:t>Choosing (Some) Loss Functions</a:t>
            </a:r>
            <a:endParaRPr b="0" i="0" sz="3000" u="none" cap="none" strike="noStrike">
              <a:solidFill>
                <a:srgbClr val="000000"/>
              </a:solidFill>
              <a:latin typeface="Arial"/>
              <a:ea typeface="Arial"/>
              <a:cs typeface="Arial"/>
              <a:sym typeface="Arial"/>
            </a:endParaRPr>
          </a:p>
        </p:txBody>
      </p:sp>
      <p:sp>
        <p:nvSpPr>
          <p:cNvPr id="290" name="Google Shape;290;p26"/>
          <p:cNvSpPr/>
          <p:nvPr/>
        </p:nvSpPr>
        <p:spPr>
          <a:xfrm>
            <a:off x="27214" y="36286"/>
            <a:ext cx="591600" cy="365100"/>
          </a:xfrm>
          <a:prstGeom prst="rect">
            <a:avLst/>
          </a:prstGeom>
          <a:solidFill>
            <a:srgbClr val="830E00"/>
          </a:solidFill>
          <a:ln cap="flat" cmpd="sng" w="9525">
            <a:solidFill>
              <a:srgbClr val="830E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27"/>
          <p:cNvSpPr txBox="1"/>
          <p:nvPr>
            <p:ph type="title"/>
          </p:nvPr>
        </p:nvSpPr>
        <p:spPr>
          <a:xfrm>
            <a:off x="481725" y="0"/>
            <a:ext cx="8520600" cy="462300"/>
          </a:xfrm>
          <a:prstGeom prst="rect">
            <a:avLst/>
          </a:prstGeom>
          <a:noFill/>
          <a:ln>
            <a:noFill/>
          </a:ln>
        </p:spPr>
        <p:txBody>
          <a:bodyPr anchorCtr="0" anchor="ctr" bIns="48200" lIns="48200" spcFirstLastPara="1" rIns="48200" wrap="square" tIns="48200">
            <a:noAutofit/>
          </a:bodyPr>
          <a:lstStyle/>
          <a:p>
            <a:pPr indent="0" lvl="0" marL="0" marR="0" rtl="0" algn="r">
              <a:lnSpc>
                <a:spcPct val="100000"/>
              </a:lnSpc>
              <a:spcBef>
                <a:spcPts val="0"/>
              </a:spcBef>
              <a:spcAft>
                <a:spcPts val="0"/>
              </a:spcAft>
              <a:buClr>
                <a:schemeClr val="dk1"/>
              </a:buClr>
              <a:buSzPts val="1100"/>
              <a:buFont typeface="Arial"/>
              <a:buNone/>
            </a:pPr>
            <a:r>
              <a:rPr lang="en"/>
              <a:t>Deep Learning Fundamentals</a:t>
            </a:r>
            <a:endParaRPr/>
          </a:p>
        </p:txBody>
      </p:sp>
      <p:graphicFrame>
        <p:nvGraphicFramePr>
          <p:cNvPr id="296" name="Google Shape;296;p27"/>
          <p:cNvGraphicFramePr/>
          <p:nvPr/>
        </p:nvGraphicFramePr>
        <p:xfrm>
          <a:off x="0" y="4799062"/>
          <a:ext cx="3000000" cy="3000000"/>
        </p:xfrm>
        <a:graphic>
          <a:graphicData uri="http://schemas.openxmlformats.org/drawingml/2006/table">
            <a:tbl>
              <a:tblPr>
                <a:noFill/>
                <a:tableStyleId>{979C5070-B6A1-4132-B435-0BD852141AAB}</a:tableStyleId>
              </a:tblPr>
              <a:tblGrid>
                <a:gridCol w="1524000"/>
                <a:gridCol w="1524000"/>
                <a:gridCol w="1524000"/>
                <a:gridCol w="1524000"/>
                <a:gridCol w="1524000"/>
                <a:gridCol w="1524000"/>
              </a:tblGrid>
              <a:tr h="332250">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AI Intro</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rgbClr val="BD1515">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Deep Learning</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My First Neural Net</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ConvNets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Recurrent 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200">
                          <a:solidFill>
                            <a:srgbClr val="FFFFFF"/>
                          </a:solidFill>
                          <a:latin typeface="Roboto Condensed"/>
                          <a:ea typeface="Roboto Condensed"/>
                          <a:cs typeface="Roboto Condensed"/>
                          <a:sym typeface="Roboto Condensed"/>
                        </a:rPr>
                        <a:t>Recommendations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297" name="Google Shape;297;p27"/>
          <p:cNvSpPr/>
          <p:nvPr/>
        </p:nvSpPr>
        <p:spPr>
          <a:xfrm>
            <a:off x="0" y="503650"/>
            <a:ext cx="9144000" cy="3642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830E00"/>
              </a:buClr>
              <a:buSzPts val="1900"/>
              <a:buFont typeface="Roboto Condensed"/>
              <a:buNone/>
            </a:pPr>
            <a:r>
              <a:rPr b="1" lang="en" sz="3000">
                <a:solidFill>
                  <a:srgbClr val="830E00"/>
                </a:solidFill>
                <a:latin typeface="Roboto Condensed"/>
                <a:ea typeface="Roboto Condensed"/>
                <a:cs typeface="Roboto Condensed"/>
                <a:sym typeface="Roboto Condensed"/>
              </a:rPr>
              <a:t>Choosing Optimization Functions</a:t>
            </a:r>
            <a:endParaRPr b="0" i="0" sz="3000" u="none" cap="none" strike="noStrike">
              <a:solidFill>
                <a:srgbClr val="000000"/>
              </a:solidFill>
              <a:latin typeface="Arial"/>
              <a:ea typeface="Arial"/>
              <a:cs typeface="Arial"/>
              <a:sym typeface="Arial"/>
            </a:endParaRPr>
          </a:p>
        </p:txBody>
      </p:sp>
      <p:pic>
        <p:nvPicPr>
          <p:cNvPr id="298" name="Google Shape;298;p27"/>
          <p:cNvPicPr preferRelativeResize="0"/>
          <p:nvPr/>
        </p:nvPicPr>
        <p:blipFill>
          <a:blip r:embed="rId3">
            <a:alphaModFix/>
          </a:blip>
          <a:stretch>
            <a:fillRect/>
          </a:stretch>
        </p:blipFill>
        <p:spPr>
          <a:xfrm>
            <a:off x="4459875" y="909200"/>
            <a:ext cx="4684116" cy="3626412"/>
          </a:xfrm>
          <a:prstGeom prst="rect">
            <a:avLst/>
          </a:prstGeom>
          <a:noFill/>
          <a:ln>
            <a:noFill/>
          </a:ln>
        </p:spPr>
      </p:pic>
      <p:pic>
        <p:nvPicPr>
          <p:cNvPr id="299" name="Google Shape;299;p27"/>
          <p:cNvPicPr preferRelativeResize="0"/>
          <p:nvPr/>
        </p:nvPicPr>
        <p:blipFill>
          <a:blip r:embed="rId4">
            <a:alphaModFix/>
          </a:blip>
          <a:stretch>
            <a:fillRect/>
          </a:stretch>
        </p:blipFill>
        <p:spPr>
          <a:xfrm>
            <a:off x="81675" y="1027626"/>
            <a:ext cx="4378200" cy="3389555"/>
          </a:xfrm>
          <a:prstGeom prst="rect">
            <a:avLst/>
          </a:prstGeom>
          <a:noFill/>
          <a:ln>
            <a:noFill/>
          </a:ln>
        </p:spPr>
      </p:pic>
      <p:sp>
        <p:nvSpPr>
          <p:cNvPr id="300" name="Google Shape;300;p27"/>
          <p:cNvSpPr/>
          <p:nvPr/>
        </p:nvSpPr>
        <p:spPr>
          <a:xfrm>
            <a:off x="27214" y="36286"/>
            <a:ext cx="591600" cy="365100"/>
          </a:xfrm>
          <a:prstGeom prst="rect">
            <a:avLst/>
          </a:prstGeom>
          <a:solidFill>
            <a:srgbClr val="830E00"/>
          </a:solidFill>
          <a:ln cap="flat" cmpd="sng" w="9525">
            <a:solidFill>
              <a:srgbClr val="830E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28"/>
          <p:cNvSpPr txBox="1"/>
          <p:nvPr>
            <p:ph type="title"/>
          </p:nvPr>
        </p:nvSpPr>
        <p:spPr>
          <a:xfrm>
            <a:off x="481725" y="0"/>
            <a:ext cx="8520600" cy="462300"/>
          </a:xfrm>
          <a:prstGeom prst="rect">
            <a:avLst/>
          </a:prstGeom>
          <a:noFill/>
          <a:ln>
            <a:noFill/>
          </a:ln>
        </p:spPr>
        <p:txBody>
          <a:bodyPr anchorCtr="0" anchor="ctr" bIns="48200" lIns="48200" spcFirstLastPara="1" rIns="48200" wrap="square" tIns="48200">
            <a:noAutofit/>
          </a:bodyPr>
          <a:lstStyle/>
          <a:p>
            <a:pPr indent="0" lvl="0" marL="0" marR="0" rtl="0" algn="r">
              <a:lnSpc>
                <a:spcPct val="100000"/>
              </a:lnSpc>
              <a:spcBef>
                <a:spcPts val="0"/>
              </a:spcBef>
              <a:spcAft>
                <a:spcPts val="0"/>
              </a:spcAft>
              <a:buClr>
                <a:schemeClr val="dk1"/>
              </a:buClr>
              <a:buSzPts val="1100"/>
              <a:buFont typeface="Arial"/>
              <a:buNone/>
            </a:pPr>
            <a:r>
              <a:rPr lang="en"/>
              <a:t>Deep Learning Fundamentals</a:t>
            </a:r>
            <a:endParaRPr/>
          </a:p>
        </p:txBody>
      </p:sp>
      <p:graphicFrame>
        <p:nvGraphicFramePr>
          <p:cNvPr id="306" name="Google Shape;306;p28"/>
          <p:cNvGraphicFramePr/>
          <p:nvPr/>
        </p:nvGraphicFramePr>
        <p:xfrm>
          <a:off x="0" y="4799062"/>
          <a:ext cx="3000000" cy="3000000"/>
        </p:xfrm>
        <a:graphic>
          <a:graphicData uri="http://schemas.openxmlformats.org/drawingml/2006/table">
            <a:tbl>
              <a:tblPr>
                <a:noFill/>
                <a:tableStyleId>{979C5070-B6A1-4132-B435-0BD852141AAB}</a:tableStyleId>
              </a:tblPr>
              <a:tblGrid>
                <a:gridCol w="1524000"/>
                <a:gridCol w="1524000"/>
                <a:gridCol w="1524000"/>
                <a:gridCol w="1524000"/>
                <a:gridCol w="1524000"/>
                <a:gridCol w="1524000"/>
              </a:tblGrid>
              <a:tr h="332250">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AI Intro</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rgbClr val="BD1515">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Deep Learning</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My First Neural Net</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ConvNets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Recurrent 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200">
                          <a:solidFill>
                            <a:srgbClr val="FFFFFF"/>
                          </a:solidFill>
                          <a:latin typeface="Roboto Condensed"/>
                          <a:ea typeface="Roboto Condensed"/>
                          <a:cs typeface="Roboto Condensed"/>
                          <a:sym typeface="Roboto Condensed"/>
                        </a:rPr>
                        <a:t>Recommendations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307" name="Google Shape;307;p28"/>
          <p:cNvSpPr/>
          <p:nvPr/>
        </p:nvSpPr>
        <p:spPr>
          <a:xfrm>
            <a:off x="0" y="503650"/>
            <a:ext cx="9144000" cy="3642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830E00"/>
              </a:buClr>
              <a:buSzPts val="1900"/>
              <a:buFont typeface="Roboto Condensed"/>
              <a:buNone/>
            </a:pPr>
            <a:r>
              <a:rPr b="1" lang="en" sz="2400">
                <a:solidFill>
                  <a:srgbClr val="830E00"/>
                </a:solidFill>
                <a:latin typeface="Roboto Condensed"/>
                <a:ea typeface="Roboto Condensed"/>
                <a:cs typeface="Roboto Condensed"/>
                <a:sym typeface="Roboto Condensed"/>
              </a:rPr>
              <a:t>What about the Activation Functions or ƒ for the Perceptron?</a:t>
            </a:r>
            <a:endParaRPr b="0" i="1" sz="2400" u="none" cap="none" strike="noStrike">
              <a:solidFill>
                <a:srgbClr val="000000"/>
              </a:solidFill>
              <a:latin typeface="Arial"/>
              <a:ea typeface="Arial"/>
              <a:cs typeface="Arial"/>
              <a:sym typeface="Arial"/>
            </a:endParaRPr>
          </a:p>
        </p:txBody>
      </p:sp>
      <p:sp>
        <p:nvSpPr>
          <p:cNvPr id="308" name="Google Shape;308;p28"/>
          <p:cNvSpPr/>
          <p:nvPr/>
        </p:nvSpPr>
        <p:spPr>
          <a:xfrm>
            <a:off x="-117109" y="1880536"/>
            <a:ext cx="2509200" cy="303300"/>
          </a:xfrm>
          <a:prstGeom prst="rect">
            <a:avLst/>
          </a:prstGeom>
          <a:noFill/>
          <a:ln>
            <a:noFill/>
          </a:ln>
        </p:spPr>
        <p:txBody>
          <a:bodyPr anchorCtr="0" anchor="ctr" bIns="35725" lIns="35725" spcFirstLastPara="1" rIns="35725" wrap="square" tIns="35725">
            <a:noAutofit/>
          </a:bodyPr>
          <a:lstStyle/>
          <a:p>
            <a:pPr indent="0" lvl="0" marL="0" marR="0" rtl="0" algn="ctr">
              <a:lnSpc>
                <a:spcPct val="90000"/>
              </a:lnSpc>
              <a:spcBef>
                <a:spcPts val="0"/>
              </a:spcBef>
              <a:spcAft>
                <a:spcPts val="0"/>
              </a:spcAft>
              <a:buClr>
                <a:srgbClr val="2D3E4F"/>
              </a:buClr>
              <a:buSzPts val="1300"/>
              <a:buFont typeface="Roboto Condensed"/>
              <a:buNone/>
            </a:pPr>
            <a:r>
              <a:rPr b="1" lang="en" sz="1300">
                <a:solidFill>
                  <a:srgbClr val="2D3E4F"/>
                </a:solidFill>
                <a:latin typeface="Roboto Condensed"/>
                <a:ea typeface="Roboto Condensed"/>
                <a:cs typeface="Roboto Condensed"/>
                <a:sym typeface="Roboto Condensed"/>
              </a:rPr>
              <a:t>SIGMOID</a:t>
            </a:r>
            <a:endParaRPr b="0" i="0" sz="700" u="none" cap="none" strike="noStrike">
              <a:solidFill>
                <a:srgbClr val="000000"/>
              </a:solidFill>
              <a:latin typeface="Arial"/>
              <a:ea typeface="Arial"/>
              <a:cs typeface="Arial"/>
              <a:sym typeface="Arial"/>
            </a:endParaRPr>
          </a:p>
        </p:txBody>
      </p:sp>
      <p:sp>
        <p:nvSpPr>
          <p:cNvPr id="309" name="Google Shape;309;p28"/>
          <p:cNvSpPr/>
          <p:nvPr/>
        </p:nvSpPr>
        <p:spPr>
          <a:xfrm>
            <a:off x="-146079" y="3101524"/>
            <a:ext cx="2509200" cy="303300"/>
          </a:xfrm>
          <a:prstGeom prst="rect">
            <a:avLst/>
          </a:prstGeom>
          <a:noFill/>
          <a:ln>
            <a:noFill/>
          </a:ln>
        </p:spPr>
        <p:txBody>
          <a:bodyPr anchorCtr="0" anchor="ctr" bIns="35725" lIns="35725" spcFirstLastPara="1" rIns="35725" wrap="square" tIns="35725">
            <a:noAutofit/>
          </a:bodyPr>
          <a:lstStyle/>
          <a:p>
            <a:pPr indent="0" lvl="0" marL="0" marR="0" rtl="0" algn="ctr">
              <a:lnSpc>
                <a:spcPct val="90000"/>
              </a:lnSpc>
              <a:spcBef>
                <a:spcPts val="0"/>
              </a:spcBef>
              <a:spcAft>
                <a:spcPts val="0"/>
              </a:spcAft>
              <a:buClr>
                <a:srgbClr val="2D3E4F"/>
              </a:buClr>
              <a:buSzPts val="1300"/>
              <a:buFont typeface="Roboto Condensed"/>
              <a:buNone/>
            </a:pPr>
            <a:r>
              <a:rPr b="1" lang="en" sz="1300">
                <a:solidFill>
                  <a:srgbClr val="2D3E4F"/>
                </a:solidFill>
                <a:latin typeface="Roboto Condensed"/>
                <a:ea typeface="Roboto Condensed"/>
                <a:cs typeface="Roboto Condensed"/>
                <a:sym typeface="Roboto Condensed"/>
              </a:rPr>
              <a:t>SOFTMAX</a:t>
            </a:r>
            <a:endParaRPr b="0" i="0" sz="700" u="none" cap="none" strike="noStrike">
              <a:solidFill>
                <a:srgbClr val="000000"/>
              </a:solidFill>
              <a:latin typeface="Arial"/>
              <a:ea typeface="Arial"/>
              <a:cs typeface="Arial"/>
              <a:sym typeface="Arial"/>
            </a:endParaRPr>
          </a:p>
        </p:txBody>
      </p:sp>
      <p:sp>
        <p:nvSpPr>
          <p:cNvPr id="310" name="Google Shape;310;p28"/>
          <p:cNvSpPr/>
          <p:nvPr/>
        </p:nvSpPr>
        <p:spPr>
          <a:xfrm>
            <a:off x="-192058" y="4370904"/>
            <a:ext cx="2509200" cy="303300"/>
          </a:xfrm>
          <a:prstGeom prst="rect">
            <a:avLst/>
          </a:prstGeom>
          <a:noFill/>
          <a:ln>
            <a:noFill/>
          </a:ln>
        </p:spPr>
        <p:txBody>
          <a:bodyPr anchorCtr="0" anchor="ctr" bIns="35725" lIns="35725" spcFirstLastPara="1" rIns="35725" wrap="square" tIns="35725">
            <a:noAutofit/>
          </a:bodyPr>
          <a:lstStyle/>
          <a:p>
            <a:pPr indent="0" lvl="0" marL="0" marR="0" rtl="0" algn="ctr">
              <a:lnSpc>
                <a:spcPct val="90000"/>
              </a:lnSpc>
              <a:spcBef>
                <a:spcPts val="0"/>
              </a:spcBef>
              <a:spcAft>
                <a:spcPts val="0"/>
              </a:spcAft>
              <a:buClr>
                <a:srgbClr val="2D3E4F"/>
              </a:buClr>
              <a:buSzPts val="1300"/>
              <a:buFont typeface="Roboto Condensed"/>
              <a:buNone/>
            </a:pPr>
            <a:r>
              <a:rPr b="1" lang="en" sz="1300">
                <a:solidFill>
                  <a:srgbClr val="2D3E4F"/>
                </a:solidFill>
                <a:latin typeface="Roboto Condensed"/>
                <a:ea typeface="Roboto Condensed"/>
                <a:cs typeface="Roboto Condensed"/>
                <a:sym typeface="Roboto Condensed"/>
              </a:rPr>
              <a:t>LINEAR</a:t>
            </a:r>
            <a:endParaRPr b="0" i="0" sz="700" u="none" cap="none" strike="noStrike">
              <a:solidFill>
                <a:srgbClr val="000000"/>
              </a:solidFill>
              <a:latin typeface="Arial"/>
              <a:ea typeface="Arial"/>
              <a:cs typeface="Arial"/>
              <a:sym typeface="Arial"/>
            </a:endParaRPr>
          </a:p>
        </p:txBody>
      </p:sp>
      <p:sp>
        <p:nvSpPr>
          <p:cNvPr id="311" name="Google Shape;311;p28"/>
          <p:cNvSpPr/>
          <p:nvPr/>
        </p:nvSpPr>
        <p:spPr>
          <a:xfrm>
            <a:off x="2025019" y="3602447"/>
            <a:ext cx="6763800" cy="833400"/>
          </a:xfrm>
          <a:custGeom>
            <a:rect b="b" l="l" r="r" t="t"/>
            <a:pathLst>
              <a:path extrusionOk="0" h="120000" w="120000">
                <a:moveTo>
                  <a:pt x="7166" y="0"/>
                </a:moveTo>
                <a:cubicBezTo>
                  <a:pt x="5772" y="0"/>
                  <a:pt x="4644" y="7211"/>
                  <a:pt x="4644" y="16116"/>
                </a:cubicBezTo>
                <a:lnTo>
                  <a:pt x="4644" y="35555"/>
                </a:lnTo>
                <a:lnTo>
                  <a:pt x="0" y="58183"/>
                </a:lnTo>
                <a:lnTo>
                  <a:pt x="4644" y="80811"/>
                </a:lnTo>
                <a:lnTo>
                  <a:pt x="4644" y="103850"/>
                </a:lnTo>
                <a:cubicBezTo>
                  <a:pt x="4644" y="112761"/>
                  <a:pt x="5772" y="120000"/>
                  <a:pt x="7166" y="120000"/>
                </a:cubicBezTo>
                <a:lnTo>
                  <a:pt x="117477" y="120000"/>
                </a:lnTo>
                <a:cubicBezTo>
                  <a:pt x="118872" y="120000"/>
                  <a:pt x="120000" y="112761"/>
                  <a:pt x="120000" y="103850"/>
                </a:cubicBezTo>
                <a:lnTo>
                  <a:pt x="120000" y="16116"/>
                </a:lnTo>
                <a:cubicBezTo>
                  <a:pt x="120000" y="7211"/>
                  <a:pt x="118872" y="0"/>
                  <a:pt x="117477" y="0"/>
                </a:cubicBezTo>
                <a:lnTo>
                  <a:pt x="7166" y="0"/>
                </a:lnTo>
                <a:close/>
              </a:path>
            </a:pathLst>
          </a:custGeom>
          <a:solidFill>
            <a:srgbClr val="F7EAC8"/>
          </a:solid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0" sz="1700" u="none" cap="none" strike="noStrike">
              <a:solidFill>
                <a:srgbClr val="000000"/>
              </a:solidFill>
              <a:latin typeface="Helvetica Neue"/>
              <a:ea typeface="Helvetica Neue"/>
              <a:cs typeface="Helvetica Neue"/>
              <a:sym typeface="Helvetica Neue"/>
            </a:endParaRPr>
          </a:p>
        </p:txBody>
      </p:sp>
      <p:sp>
        <p:nvSpPr>
          <p:cNvPr id="312" name="Google Shape;312;p28"/>
          <p:cNvSpPr/>
          <p:nvPr/>
        </p:nvSpPr>
        <p:spPr>
          <a:xfrm>
            <a:off x="2013997" y="1043639"/>
            <a:ext cx="6768000" cy="833100"/>
          </a:xfrm>
          <a:custGeom>
            <a:rect b="b" l="l" r="r" t="t"/>
            <a:pathLst>
              <a:path extrusionOk="0" h="120000" w="120000">
                <a:moveTo>
                  <a:pt x="6833" y="0"/>
                </a:moveTo>
                <a:cubicBezTo>
                  <a:pt x="5438" y="0"/>
                  <a:pt x="4311" y="7211"/>
                  <a:pt x="4311" y="16122"/>
                </a:cubicBezTo>
                <a:lnTo>
                  <a:pt x="4311" y="32088"/>
                </a:lnTo>
                <a:lnTo>
                  <a:pt x="0" y="54655"/>
                </a:lnTo>
                <a:lnTo>
                  <a:pt x="4311" y="77261"/>
                </a:lnTo>
                <a:lnTo>
                  <a:pt x="4311" y="103877"/>
                </a:lnTo>
                <a:cubicBezTo>
                  <a:pt x="4311" y="112788"/>
                  <a:pt x="5438" y="120000"/>
                  <a:pt x="6833" y="120000"/>
                </a:cubicBezTo>
                <a:lnTo>
                  <a:pt x="117477" y="120000"/>
                </a:lnTo>
                <a:cubicBezTo>
                  <a:pt x="118872" y="120000"/>
                  <a:pt x="120000" y="112788"/>
                  <a:pt x="120000" y="103877"/>
                </a:cubicBezTo>
                <a:lnTo>
                  <a:pt x="120000" y="16122"/>
                </a:lnTo>
                <a:cubicBezTo>
                  <a:pt x="120000" y="7211"/>
                  <a:pt x="118872" y="0"/>
                  <a:pt x="117477" y="0"/>
                </a:cubicBezTo>
                <a:lnTo>
                  <a:pt x="6833" y="0"/>
                </a:lnTo>
                <a:close/>
              </a:path>
            </a:pathLst>
          </a:custGeom>
          <a:solidFill>
            <a:srgbClr val="F7EAC8"/>
          </a:solid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0" sz="1700" u="none" cap="none" strike="noStrike">
              <a:solidFill>
                <a:srgbClr val="000000"/>
              </a:solidFill>
              <a:latin typeface="Helvetica Neue"/>
              <a:ea typeface="Helvetica Neue"/>
              <a:cs typeface="Helvetica Neue"/>
              <a:sym typeface="Helvetica Neue"/>
            </a:endParaRPr>
          </a:p>
        </p:txBody>
      </p:sp>
      <p:cxnSp>
        <p:nvCxnSpPr>
          <p:cNvPr id="313" name="Google Shape;313;p28"/>
          <p:cNvCxnSpPr/>
          <p:nvPr/>
        </p:nvCxnSpPr>
        <p:spPr>
          <a:xfrm rot="10800000">
            <a:off x="3560078" y="1144821"/>
            <a:ext cx="0" cy="607500"/>
          </a:xfrm>
          <a:prstGeom prst="straightConnector1">
            <a:avLst/>
          </a:prstGeom>
          <a:noFill/>
          <a:ln cap="flat" cmpd="sng" w="25400">
            <a:solidFill>
              <a:srgbClr val="000000"/>
            </a:solidFill>
            <a:prstDash val="dashDot"/>
            <a:miter lim="8000"/>
            <a:headEnd len="sm" w="sm" type="none"/>
            <a:tailEnd len="sm" w="sm" type="none"/>
          </a:ln>
        </p:spPr>
      </p:cxnSp>
      <p:sp>
        <p:nvSpPr>
          <p:cNvPr id="314" name="Google Shape;314;p28"/>
          <p:cNvSpPr/>
          <p:nvPr/>
        </p:nvSpPr>
        <p:spPr>
          <a:xfrm>
            <a:off x="2317150" y="1026900"/>
            <a:ext cx="1242900" cy="890100"/>
          </a:xfrm>
          <a:prstGeom prst="rect">
            <a:avLst/>
          </a:prstGeom>
          <a:noFill/>
          <a:ln>
            <a:noFill/>
          </a:ln>
        </p:spPr>
        <p:txBody>
          <a:bodyPr anchorCtr="0" anchor="ctr" bIns="35725" lIns="35725" spcFirstLastPara="1" rIns="35725" wrap="square" tIns="35725">
            <a:noAutofit/>
          </a:bodyPr>
          <a:lstStyle/>
          <a:p>
            <a:pPr indent="0" lvl="0" marL="0" marR="0" rtl="0" algn="ctr">
              <a:lnSpc>
                <a:spcPct val="90000"/>
              </a:lnSpc>
              <a:spcBef>
                <a:spcPts val="0"/>
              </a:spcBef>
              <a:spcAft>
                <a:spcPts val="0"/>
              </a:spcAft>
              <a:buClr>
                <a:srgbClr val="FFFFFF"/>
              </a:buClr>
              <a:buSzPts val="3500"/>
              <a:buFont typeface="Roboto Condensed"/>
              <a:buNone/>
            </a:pPr>
            <a:r>
              <a:rPr b="1" lang="en" sz="1800">
                <a:latin typeface="Roboto Condensed"/>
                <a:ea typeface="Roboto Condensed"/>
                <a:cs typeface="Roboto Condensed"/>
                <a:sym typeface="Roboto Condensed"/>
              </a:rPr>
              <a:t>Sigmoid (</a:t>
            </a:r>
            <a:r>
              <a:rPr b="1" lang="en" sz="1800">
                <a:solidFill>
                  <a:schemeClr val="dk1"/>
                </a:solidFill>
                <a:latin typeface="Roboto"/>
                <a:ea typeface="Roboto"/>
                <a:cs typeface="Roboto"/>
                <a:sym typeface="Roboto"/>
              </a:rPr>
              <a:t>σ)</a:t>
            </a:r>
            <a:r>
              <a:rPr b="1" lang="en" sz="1800">
                <a:latin typeface="Roboto Condensed"/>
                <a:ea typeface="Roboto Condensed"/>
                <a:cs typeface="Roboto Condensed"/>
                <a:sym typeface="Roboto Condensed"/>
              </a:rPr>
              <a:t> </a:t>
            </a:r>
            <a:endParaRPr b="0" i="0" sz="1800" u="none" cap="none" strike="noStrike">
              <a:solidFill>
                <a:srgbClr val="000000"/>
              </a:solidFill>
              <a:latin typeface="Arial"/>
              <a:ea typeface="Arial"/>
              <a:cs typeface="Arial"/>
              <a:sym typeface="Arial"/>
            </a:endParaRPr>
          </a:p>
        </p:txBody>
      </p:sp>
      <p:sp>
        <p:nvSpPr>
          <p:cNvPr id="315" name="Google Shape;315;p28"/>
          <p:cNvSpPr/>
          <p:nvPr/>
        </p:nvSpPr>
        <p:spPr>
          <a:xfrm>
            <a:off x="3731498" y="915168"/>
            <a:ext cx="4853100" cy="1127400"/>
          </a:xfrm>
          <a:prstGeom prst="rect">
            <a:avLst/>
          </a:prstGeom>
          <a:noFill/>
          <a:ln>
            <a:noFill/>
          </a:ln>
        </p:spPr>
        <p:txBody>
          <a:bodyPr anchorCtr="0" anchor="ctr" bIns="35725" lIns="35725" spcFirstLastPara="1" rIns="35725" wrap="square" tIns="35725">
            <a:noAutofit/>
          </a:bodyPr>
          <a:lstStyle/>
          <a:p>
            <a:pPr indent="0" lvl="0" marL="0" marR="0" rtl="0" algn="l">
              <a:lnSpc>
                <a:spcPct val="114000"/>
              </a:lnSpc>
              <a:spcBef>
                <a:spcPts val="0"/>
              </a:spcBef>
              <a:spcAft>
                <a:spcPts val="0"/>
              </a:spcAft>
              <a:buClr>
                <a:srgbClr val="FFFFFF"/>
              </a:buClr>
              <a:buSzPts val="1300"/>
              <a:buFont typeface="Roboto"/>
              <a:buNone/>
            </a:pPr>
            <a:r>
              <a:rPr lang="en" sz="1300">
                <a:latin typeface="Roboto"/>
                <a:ea typeface="Roboto"/>
                <a:cs typeface="Roboto"/>
                <a:sym typeface="Roboto"/>
              </a:rPr>
              <a:t>Choose the sigmoid function when you’re only discriminating between two choices.</a:t>
            </a:r>
            <a:endParaRPr b="0" i="0" sz="1300" u="none" cap="none" strike="noStrike">
              <a:solidFill>
                <a:srgbClr val="000000"/>
              </a:solidFill>
              <a:latin typeface="Arial"/>
              <a:ea typeface="Arial"/>
              <a:cs typeface="Arial"/>
              <a:sym typeface="Arial"/>
            </a:endParaRPr>
          </a:p>
        </p:txBody>
      </p:sp>
      <p:sp>
        <p:nvSpPr>
          <p:cNvPr id="316" name="Google Shape;316;p28"/>
          <p:cNvSpPr/>
          <p:nvPr/>
        </p:nvSpPr>
        <p:spPr>
          <a:xfrm>
            <a:off x="2007160" y="2306516"/>
            <a:ext cx="6781500" cy="833400"/>
          </a:xfrm>
          <a:custGeom>
            <a:rect b="b" l="l" r="r" t="t"/>
            <a:pathLst>
              <a:path extrusionOk="0" h="120000" w="120000">
                <a:moveTo>
                  <a:pt x="6738" y="0"/>
                </a:moveTo>
                <a:cubicBezTo>
                  <a:pt x="5350" y="0"/>
                  <a:pt x="4222" y="7211"/>
                  <a:pt x="4222" y="16116"/>
                </a:cubicBezTo>
                <a:lnTo>
                  <a:pt x="4222" y="33533"/>
                </a:lnTo>
                <a:lnTo>
                  <a:pt x="0" y="56127"/>
                </a:lnTo>
                <a:lnTo>
                  <a:pt x="4222" y="78727"/>
                </a:lnTo>
                <a:lnTo>
                  <a:pt x="4222" y="103883"/>
                </a:lnTo>
                <a:cubicBezTo>
                  <a:pt x="4222" y="112788"/>
                  <a:pt x="5350" y="120000"/>
                  <a:pt x="6738" y="120000"/>
                </a:cubicBezTo>
                <a:lnTo>
                  <a:pt x="117483" y="120000"/>
                </a:lnTo>
                <a:cubicBezTo>
                  <a:pt x="118872" y="120000"/>
                  <a:pt x="120000" y="112788"/>
                  <a:pt x="120000" y="103883"/>
                </a:cubicBezTo>
                <a:lnTo>
                  <a:pt x="120000" y="16116"/>
                </a:lnTo>
                <a:cubicBezTo>
                  <a:pt x="120000" y="7211"/>
                  <a:pt x="118872" y="0"/>
                  <a:pt x="117483" y="0"/>
                </a:cubicBezTo>
                <a:lnTo>
                  <a:pt x="6738" y="0"/>
                </a:lnTo>
                <a:close/>
              </a:path>
            </a:pathLst>
          </a:custGeom>
          <a:solidFill>
            <a:srgbClr val="F7EAC8"/>
          </a:solid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0" sz="1700" u="none" cap="none" strike="noStrike">
              <a:solidFill>
                <a:srgbClr val="000000"/>
              </a:solidFill>
              <a:latin typeface="Helvetica Neue"/>
              <a:ea typeface="Helvetica Neue"/>
              <a:cs typeface="Helvetica Neue"/>
              <a:sym typeface="Helvetica Neue"/>
            </a:endParaRPr>
          </a:p>
        </p:txBody>
      </p:sp>
      <p:cxnSp>
        <p:nvCxnSpPr>
          <p:cNvPr id="317" name="Google Shape;317;p28"/>
          <p:cNvCxnSpPr/>
          <p:nvPr/>
        </p:nvCxnSpPr>
        <p:spPr>
          <a:xfrm rot="10800000">
            <a:off x="3560069" y="2435848"/>
            <a:ext cx="0" cy="607500"/>
          </a:xfrm>
          <a:prstGeom prst="straightConnector1">
            <a:avLst/>
          </a:prstGeom>
          <a:noFill/>
          <a:ln cap="flat" cmpd="sng" w="25400">
            <a:solidFill>
              <a:srgbClr val="000000"/>
            </a:solidFill>
            <a:prstDash val="dashDot"/>
            <a:miter lim="8000"/>
            <a:headEnd len="sm" w="sm" type="none"/>
            <a:tailEnd len="sm" w="sm" type="none"/>
          </a:ln>
        </p:spPr>
      </p:cxnSp>
      <p:cxnSp>
        <p:nvCxnSpPr>
          <p:cNvPr id="318" name="Google Shape;318;p28"/>
          <p:cNvCxnSpPr/>
          <p:nvPr/>
        </p:nvCxnSpPr>
        <p:spPr>
          <a:xfrm rot="10800000">
            <a:off x="3560073" y="3697800"/>
            <a:ext cx="0" cy="607500"/>
          </a:xfrm>
          <a:prstGeom prst="straightConnector1">
            <a:avLst/>
          </a:prstGeom>
          <a:noFill/>
          <a:ln cap="flat" cmpd="sng" w="25400">
            <a:solidFill>
              <a:srgbClr val="000000"/>
            </a:solidFill>
            <a:prstDash val="dashDot"/>
            <a:miter lim="8000"/>
            <a:headEnd len="sm" w="sm" type="none"/>
            <a:tailEnd len="sm" w="sm" type="none"/>
          </a:ln>
        </p:spPr>
      </p:cxnSp>
      <p:sp>
        <p:nvSpPr>
          <p:cNvPr id="319" name="Google Shape;319;p28"/>
          <p:cNvSpPr/>
          <p:nvPr/>
        </p:nvSpPr>
        <p:spPr>
          <a:xfrm>
            <a:off x="3731498" y="2169388"/>
            <a:ext cx="4853100" cy="1127400"/>
          </a:xfrm>
          <a:prstGeom prst="rect">
            <a:avLst/>
          </a:prstGeom>
          <a:noFill/>
          <a:ln>
            <a:noFill/>
          </a:ln>
        </p:spPr>
        <p:txBody>
          <a:bodyPr anchorCtr="0" anchor="ctr" bIns="35725" lIns="35725" spcFirstLastPara="1" rIns="35725" wrap="square" tIns="35725">
            <a:noAutofit/>
          </a:bodyPr>
          <a:lstStyle/>
          <a:p>
            <a:pPr indent="0" lvl="0" marL="0" marR="0" rtl="0" algn="l">
              <a:lnSpc>
                <a:spcPct val="114000"/>
              </a:lnSpc>
              <a:spcBef>
                <a:spcPts val="0"/>
              </a:spcBef>
              <a:spcAft>
                <a:spcPts val="0"/>
              </a:spcAft>
              <a:buClr>
                <a:srgbClr val="FFFFFF"/>
              </a:buClr>
              <a:buSzPts val="1300"/>
              <a:buFont typeface="Roboto"/>
              <a:buNone/>
            </a:pPr>
            <a:r>
              <a:rPr lang="en" sz="1300">
                <a:latin typeface="Roboto"/>
                <a:ea typeface="Roboto"/>
                <a:cs typeface="Roboto"/>
                <a:sym typeface="Roboto"/>
              </a:rPr>
              <a:t>Choose the softmax function when you’re classifying with multiple labels.</a:t>
            </a:r>
            <a:endParaRPr b="0" i="0" sz="1300" u="none" cap="none" strike="noStrike">
              <a:solidFill>
                <a:srgbClr val="000000"/>
              </a:solidFill>
              <a:latin typeface="Arial"/>
              <a:ea typeface="Arial"/>
              <a:cs typeface="Arial"/>
              <a:sym typeface="Arial"/>
            </a:endParaRPr>
          </a:p>
        </p:txBody>
      </p:sp>
      <p:sp>
        <p:nvSpPr>
          <p:cNvPr id="320" name="Google Shape;320;p28"/>
          <p:cNvSpPr/>
          <p:nvPr/>
        </p:nvSpPr>
        <p:spPr>
          <a:xfrm>
            <a:off x="3740428" y="3460476"/>
            <a:ext cx="4853100" cy="1127400"/>
          </a:xfrm>
          <a:prstGeom prst="rect">
            <a:avLst/>
          </a:prstGeom>
          <a:noFill/>
          <a:ln>
            <a:noFill/>
          </a:ln>
        </p:spPr>
        <p:txBody>
          <a:bodyPr anchorCtr="0" anchor="ctr" bIns="35725" lIns="35725" spcFirstLastPara="1" rIns="35725" wrap="square" tIns="35725">
            <a:noAutofit/>
          </a:bodyPr>
          <a:lstStyle/>
          <a:p>
            <a:pPr indent="0" lvl="0" marL="0" marR="0" rtl="0" algn="l">
              <a:lnSpc>
                <a:spcPct val="114000"/>
              </a:lnSpc>
              <a:spcBef>
                <a:spcPts val="0"/>
              </a:spcBef>
              <a:spcAft>
                <a:spcPts val="0"/>
              </a:spcAft>
              <a:buClr>
                <a:srgbClr val="FFFFFF"/>
              </a:buClr>
              <a:buSzPts val="1300"/>
              <a:buFont typeface="Roboto"/>
              <a:buNone/>
            </a:pPr>
            <a:r>
              <a:rPr lang="en" sz="1300">
                <a:latin typeface="Roboto"/>
                <a:ea typeface="Roboto"/>
                <a:cs typeface="Roboto"/>
                <a:sym typeface="Roboto"/>
              </a:rPr>
              <a:t>Choose the linear function when you’re trying to predict for values in regression problems.</a:t>
            </a:r>
            <a:endParaRPr b="0" i="0" sz="700" u="none" cap="none" strike="noStrike">
              <a:solidFill>
                <a:srgbClr val="000000"/>
              </a:solidFill>
              <a:latin typeface="Arial"/>
              <a:ea typeface="Arial"/>
              <a:cs typeface="Arial"/>
              <a:sym typeface="Arial"/>
            </a:endParaRPr>
          </a:p>
        </p:txBody>
      </p:sp>
      <p:sp>
        <p:nvSpPr>
          <p:cNvPr id="321" name="Google Shape;321;p28"/>
          <p:cNvSpPr/>
          <p:nvPr/>
        </p:nvSpPr>
        <p:spPr>
          <a:xfrm>
            <a:off x="2317175" y="2314675"/>
            <a:ext cx="1242900" cy="890100"/>
          </a:xfrm>
          <a:prstGeom prst="rect">
            <a:avLst/>
          </a:prstGeom>
          <a:noFill/>
          <a:ln>
            <a:noFill/>
          </a:ln>
        </p:spPr>
        <p:txBody>
          <a:bodyPr anchorCtr="0" anchor="ctr" bIns="35725" lIns="35725" spcFirstLastPara="1" rIns="35725" wrap="square" tIns="35725">
            <a:noAutofit/>
          </a:bodyPr>
          <a:lstStyle/>
          <a:p>
            <a:pPr indent="0" lvl="0" marL="0" marR="0" rtl="0" algn="ctr">
              <a:lnSpc>
                <a:spcPct val="90000"/>
              </a:lnSpc>
              <a:spcBef>
                <a:spcPts val="0"/>
              </a:spcBef>
              <a:spcAft>
                <a:spcPts val="0"/>
              </a:spcAft>
              <a:buClr>
                <a:srgbClr val="FFFFFF"/>
              </a:buClr>
              <a:buSzPts val="3500"/>
              <a:buFont typeface="Roboto Condensed"/>
              <a:buNone/>
            </a:pPr>
            <a:r>
              <a:rPr b="1" lang="en" sz="1800">
                <a:latin typeface="Roboto Condensed"/>
                <a:ea typeface="Roboto Condensed"/>
                <a:cs typeface="Roboto Condensed"/>
                <a:sym typeface="Roboto Condensed"/>
              </a:rPr>
              <a:t>Softmax</a:t>
            </a:r>
            <a:endParaRPr b="0" i="0" sz="1800" u="none" cap="none" strike="noStrike">
              <a:solidFill>
                <a:srgbClr val="000000"/>
              </a:solidFill>
              <a:latin typeface="Arial"/>
              <a:ea typeface="Arial"/>
              <a:cs typeface="Arial"/>
              <a:sym typeface="Arial"/>
            </a:endParaRPr>
          </a:p>
        </p:txBody>
      </p:sp>
      <p:sp>
        <p:nvSpPr>
          <p:cNvPr id="322" name="Google Shape;322;p28"/>
          <p:cNvSpPr/>
          <p:nvPr/>
        </p:nvSpPr>
        <p:spPr>
          <a:xfrm>
            <a:off x="2317175" y="3600638"/>
            <a:ext cx="1242900" cy="890100"/>
          </a:xfrm>
          <a:prstGeom prst="rect">
            <a:avLst/>
          </a:prstGeom>
          <a:noFill/>
          <a:ln>
            <a:noFill/>
          </a:ln>
        </p:spPr>
        <p:txBody>
          <a:bodyPr anchorCtr="0" anchor="ctr" bIns="35725" lIns="35725" spcFirstLastPara="1" rIns="35725" wrap="square" tIns="35725">
            <a:noAutofit/>
          </a:bodyPr>
          <a:lstStyle/>
          <a:p>
            <a:pPr indent="0" lvl="0" marL="0" marR="0" rtl="0" algn="ctr">
              <a:lnSpc>
                <a:spcPct val="90000"/>
              </a:lnSpc>
              <a:spcBef>
                <a:spcPts val="0"/>
              </a:spcBef>
              <a:spcAft>
                <a:spcPts val="0"/>
              </a:spcAft>
              <a:buClr>
                <a:srgbClr val="FFFFFF"/>
              </a:buClr>
              <a:buSzPts val="3500"/>
              <a:buFont typeface="Roboto Condensed"/>
              <a:buNone/>
            </a:pPr>
            <a:r>
              <a:rPr b="1" lang="en" sz="1800">
                <a:latin typeface="Roboto Condensed"/>
                <a:ea typeface="Roboto Condensed"/>
                <a:cs typeface="Roboto Condensed"/>
                <a:sym typeface="Roboto Condensed"/>
              </a:rPr>
              <a:t>Linear</a:t>
            </a:r>
            <a:endParaRPr b="0" i="0" sz="1800" u="none" cap="none" strike="noStrike">
              <a:solidFill>
                <a:srgbClr val="000000"/>
              </a:solidFill>
              <a:latin typeface="Arial"/>
              <a:ea typeface="Arial"/>
              <a:cs typeface="Arial"/>
              <a:sym typeface="Arial"/>
            </a:endParaRPr>
          </a:p>
        </p:txBody>
      </p:sp>
      <p:pic>
        <p:nvPicPr>
          <p:cNvPr id="323" name="Google Shape;323;p28"/>
          <p:cNvPicPr preferRelativeResize="0"/>
          <p:nvPr/>
        </p:nvPicPr>
        <p:blipFill>
          <a:blip r:embed="rId3">
            <a:alphaModFix/>
          </a:blip>
          <a:stretch>
            <a:fillRect/>
          </a:stretch>
        </p:blipFill>
        <p:spPr>
          <a:xfrm>
            <a:off x="692450" y="1061599"/>
            <a:ext cx="890100" cy="890100"/>
          </a:xfrm>
          <a:prstGeom prst="rect">
            <a:avLst/>
          </a:prstGeom>
          <a:noFill/>
          <a:ln>
            <a:noFill/>
          </a:ln>
        </p:spPr>
      </p:pic>
      <p:pic>
        <p:nvPicPr>
          <p:cNvPr id="324" name="Google Shape;324;p28"/>
          <p:cNvPicPr preferRelativeResize="0"/>
          <p:nvPr/>
        </p:nvPicPr>
        <p:blipFill>
          <a:blip r:embed="rId3">
            <a:alphaModFix/>
          </a:blip>
          <a:stretch>
            <a:fillRect/>
          </a:stretch>
        </p:blipFill>
        <p:spPr>
          <a:xfrm>
            <a:off x="626403" y="2297512"/>
            <a:ext cx="890100" cy="890100"/>
          </a:xfrm>
          <a:prstGeom prst="rect">
            <a:avLst/>
          </a:prstGeom>
          <a:noFill/>
          <a:ln>
            <a:noFill/>
          </a:ln>
        </p:spPr>
      </p:pic>
      <p:pic>
        <p:nvPicPr>
          <p:cNvPr id="325" name="Google Shape;325;p28"/>
          <p:cNvPicPr preferRelativeResize="0"/>
          <p:nvPr/>
        </p:nvPicPr>
        <p:blipFill rotWithShape="1">
          <a:blip r:embed="rId3">
            <a:alphaModFix/>
          </a:blip>
          <a:srcRect b="24282" l="9502" r="0" t="0"/>
          <a:stretch/>
        </p:blipFill>
        <p:spPr>
          <a:xfrm rot="813161">
            <a:off x="742050" y="2307863"/>
            <a:ext cx="805500" cy="673975"/>
          </a:xfrm>
          <a:prstGeom prst="rect">
            <a:avLst/>
          </a:prstGeom>
          <a:noFill/>
          <a:ln>
            <a:noFill/>
          </a:ln>
        </p:spPr>
      </p:pic>
      <p:pic>
        <p:nvPicPr>
          <p:cNvPr id="326" name="Google Shape;326;p28"/>
          <p:cNvPicPr preferRelativeResize="0"/>
          <p:nvPr/>
        </p:nvPicPr>
        <p:blipFill>
          <a:blip r:embed="rId4">
            <a:alphaModFix/>
          </a:blip>
          <a:stretch>
            <a:fillRect/>
          </a:stretch>
        </p:blipFill>
        <p:spPr>
          <a:xfrm>
            <a:off x="663475" y="3449650"/>
            <a:ext cx="890100" cy="890100"/>
          </a:xfrm>
          <a:prstGeom prst="rect">
            <a:avLst/>
          </a:prstGeom>
          <a:noFill/>
          <a:ln>
            <a:noFill/>
          </a:ln>
        </p:spPr>
      </p:pic>
      <p:pic>
        <p:nvPicPr>
          <p:cNvPr id="327" name="Google Shape;327;p28"/>
          <p:cNvPicPr preferRelativeResize="0"/>
          <p:nvPr/>
        </p:nvPicPr>
        <p:blipFill rotWithShape="1">
          <a:blip r:embed="rId3">
            <a:alphaModFix/>
          </a:blip>
          <a:srcRect b="24282" l="9502" r="0" t="0"/>
          <a:stretch/>
        </p:blipFill>
        <p:spPr>
          <a:xfrm rot="-568473">
            <a:off x="715335" y="2267446"/>
            <a:ext cx="805500" cy="673975"/>
          </a:xfrm>
          <a:prstGeom prst="rect">
            <a:avLst/>
          </a:prstGeom>
          <a:noFill/>
          <a:ln>
            <a:noFill/>
          </a:ln>
        </p:spPr>
      </p:pic>
      <p:sp>
        <p:nvSpPr>
          <p:cNvPr id="328" name="Google Shape;328;p28"/>
          <p:cNvSpPr/>
          <p:nvPr/>
        </p:nvSpPr>
        <p:spPr>
          <a:xfrm>
            <a:off x="27214" y="36286"/>
            <a:ext cx="591600" cy="365100"/>
          </a:xfrm>
          <a:prstGeom prst="rect">
            <a:avLst/>
          </a:prstGeom>
          <a:solidFill>
            <a:srgbClr val="830E00"/>
          </a:solidFill>
          <a:ln cap="flat" cmpd="sng" w="9525">
            <a:solidFill>
              <a:srgbClr val="830E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1"/>
          <p:cNvSpPr txBox="1"/>
          <p:nvPr>
            <p:ph idx="6" type="subTitle"/>
          </p:nvPr>
        </p:nvSpPr>
        <p:spPr>
          <a:xfrm>
            <a:off x="815775" y="4121687"/>
            <a:ext cx="2128800" cy="507900"/>
          </a:xfrm>
          <a:prstGeom prst="rect">
            <a:avLst/>
          </a:prstGeom>
          <a:solidFill>
            <a:srgbClr val="D9D9D9"/>
          </a:solidFill>
          <a:ln>
            <a:noFill/>
          </a:ln>
        </p:spPr>
        <p:txBody>
          <a:bodyPr anchorCtr="0" anchor="ctr" bIns="48200" lIns="48200" spcFirstLastPara="1" rIns="48200" wrap="square" tIns="48200">
            <a:noAutofit/>
          </a:bodyPr>
          <a:lstStyle/>
          <a:p>
            <a:pPr indent="0" lvl="0" marL="0" marR="0" rtl="0" algn="ctr">
              <a:lnSpc>
                <a:spcPct val="100000"/>
              </a:lnSpc>
              <a:spcBef>
                <a:spcPts val="0"/>
              </a:spcBef>
              <a:spcAft>
                <a:spcPts val="0"/>
              </a:spcAft>
              <a:buClr>
                <a:schemeClr val="dk1"/>
              </a:buClr>
              <a:buSzPts val="1100"/>
              <a:buFont typeface="Arial"/>
              <a:buNone/>
            </a:pPr>
            <a:r>
              <a:rPr b="1" lang="en"/>
              <a:t>Convolutional </a:t>
            </a:r>
            <a:r>
              <a:rPr b="1" lang="en"/>
              <a:t>Neural Networks</a:t>
            </a:r>
            <a:endParaRPr b="1"/>
          </a:p>
        </p:txBody>
      </p:sp>
      <p:sp>
        <p:nvSpPr>
          <p:cNvPr id="82" name="Google Shape;82;p11"/>
          <p:cNvSpPr txBox="1"/>
          <p:nvPr>
            <p:ph idx="6" type="subTitle"/>
          </p:nvPr>
        </p:nvSpPr>
        <p:spPr>
          <a:xfrm>
            <a:off x="3507600" y="4121687"/>
            <a:ext cx="2128800" cy="507900"/>
          </a:xfrm>
          <a:prstGeom prst="rect">
            <a:avLst/>
          </a:prstGeom>
          <a:solidFill>
            <a:srgbClr val="D9D9D9"/>
          </a:solidFill>
          <a:ln>
            <a:noFill/>
          </a:ln>
        </p:spPr>
        <p:txBody>
          <a:bodyPr anchorCtr="0" anchor="ctr" bIns="48200" lIns="48200" spcFirstLastPara="1" rIns="48200" wrap="square" tIns="48200">
            <a:noAutofit/>
          </a:bodyPr>
          <a:lstStyle/>
          <a:p>
            <a:pPr indent="0" lvl="0" marL="0" marR="0" rtl="0" algn="ctr">
              <a:lnSpc>
                <a:spcPct val="100000"/>
              </a:lnSpc>
              <a:spcBef>
                <a:spcPts val="0"/>
              </a:spcBef>
              <a:spcAft>
                <a:spcPts val="0"/>
              </a:spcAft>
              <a:buClr>
                <a:schemeClr val="dk1"/>
              </a:buClr>
              <a:buSzPts val="1100"/>
              <a:buFont typeface="Arial"/>
              <a:buNone/>
            </a:pPr>
            <a:r>
              <a:rPr b="1" lang="en"/>
              <a:t>Recurrent Neural Networks</a:t>
            </a:r>
            <a:endParaRPr b="1" i="0" sz="1100" u="none" cap="none" strike="noStrike">
              <a:solidFill>
                <a:srgbClr val="000000"/>
              </a:solidFill>
            </a:endParaRPr>
          </a:p>
        </p:txBody>
      </p:sp>
      <p:sp>
        <p:nvSpPr>
          <p:cNvPr id="83" name="Google Shape;83;p11"/>
          <p:cNvSpPr txBox="1"/>
          <p:nvPr>
            <p:ph idx="6" type="subTitle"/>
          </p:nvPr>
        </p:nvSpPr>
        <p:spPr>
          <a:xfrm>
            <a:off x="6199425" y="4121687"/>
            <a:ext cx="2128800" cy="507900"/>
          </a:xfrm>
          <a:prstGeom prst="rect">
            <a:avLst/>
          </a:prstGeom>
          <a:solidFill>
            <a:srgbClr val="D9D9D9"/>
          </a:solidFill>
          <a:ln>
            <a:noFill/>
          </a:ln>
        </p:spPr>
        <p:txBody>
          <a:bodyPr anchorCtr="0" anchor="ctr" bIns="48200" lIns="48200" spcFirstLastPara="1" rIns="48200" wrap="square" tIns="48200">
            <a:noAutofit/>
          </a:bodyPr>
          <a:lstStyle/>
          <a:p>
            <a:pPr indent="0" lvl="0" marL="0" marR="0" rtl="0" algn="ctr">
              <a:lnSpc>
                <a:spcPct val="100000"/>
              </a:lnSpc>
              <a:spcBef>
                <a:spcPts val="0"/>
              </a:spcBef>
              <a:spcAft>
                <a:spcPts val="0"/>
              </a:spcAft>
              <a:buClr>
                <a:schemeClr val="dk1"/>
              </a:buClr>
              <a:buSzPts val="1100"/>
              <a:buFont typeface="Arial"/>
              <a:buNone/>
            </a:pPr>
            <a:r>
              <a:rPr b="1" lang="en"/>
              <a:t>Recommendations</a:t>
            </a:r>
            <a:endParaRPr b="1" i="0" sz="1100" u="none" cap="none" strike="noStrike">
              <a:solidFill>
                <a:srgbClr val="000000"/>
              </a:solidFill>
            </a:endParaRPr>
          </a:p>
        </p:txBody>
      </p:sp>
      <p:sp>
        <p:nvSpPr>
          <p:cNvPr id="84" name="Google Shape;84;p11"/>
          <p:cNvSpPr txBox="1"/>
          <p:nvPr>
            <p:ph idx="6" type="subTitle"/>
          </p:nvPr>
        </p:nvSpPr>
        <p:spPr>
          <a:xfrm>
            <a:off x="815775" y="2253788"/>
            <a:ext cx="2128800" cy="507900"/>
          </a:xfrm>
          <a:prstGeom prst="rect">
            <a:avLst/>
          </a:prstGeom>
          <a:solidFill>
            <a:srgbClr val="D9D9D9"/>
          </a:solidFill>
          <a:ln>
            <a:noFill/>
          </a:ln>
        </p:spPr>
        <p:txBody>
          <a:bodyPr anchorCtr="0" anchor="ctr" bIns="48200" lIns="48200" spcFirstLastPara="1" rIns="48200" wrap="square" tIns="48200">
            <a:noAutofit/>
          </a:bodyPr>
          <a:lstStyle/>
          <a:p>
            <a:pPr indent="0" lvl="0" marL="0" marR="0" rtl="0" algn="ctr">
              <a:lnSpc>
                <a:spcPct val="100000"/>
              </a:lnSpc>
              <a:spcBef>
                <a:spcPts val="0"/>
              </a:spcBef>
              <a:spcAft>
                <a:spcPts val="0"/>
              </a:spcAft>
              <a:buClr>
                <a:schemeClr val="dk1"/>
              </a:buClr>
              <a:buSzPts val="1100"/>
              <a:buFont typeface="Arial"/>
              <a:buNone/>
            </a:pPr>
            <a:r>
              <a:rPr b="1" lang="en"/>
              <a:t>Introduction to AI</a:t>
            </a:r>
            <a:endParaRPr b="1"/>
          </a:p>
        </p:txBody>
      </p:sp>
      <p:sp>
        <p:nvSpPr>
          <p:cNvPr id="85" name="Google Shape;85;p11"/>
          <p:cNvSpPr txBox="1"/>
          <p:nvPr>
            <p:ph idx="6" type="subTitle"/>
          </p:nvPr>
        </p:nvSpPr>
        <p:spPr>
          <a:xfrm>
            <a:off x="3507600" y="2253788"/>
            <a:ext cx="2128800" cy="507900"/>
          </a:xfrm>
          <a:prstGeom prst="rect">
            <a:avLst/>
          </a:prstGeom>
          <a:solidFill>
            <a:srgbClr val="D9D9D9"/>
          </a:solidFill>
          <a:ln>
            <a:noFill/>
          </a:ln>
        </p:spPr>
        <p:txBody>
          <a:bodyPr anchorCtr="0" anchor="ctr" bIns="48200" lIns="48200" spcFirstLastPara="1" rIns="48200" wrap="square" tIns="48200">
            <a:noAutofit/>
          </a:bodyPr>
          <a:lstStyle/>
          <a:p>
            <a:pPr indent="0" lvl="0" marL="0" marR="0" rtl="0" algn="ctr">
              <a:lnSpc>
                <a:spcPct val="100000"/>
              </a:lnSpc>
              <a:spcBef>
                <a:spcPts val="0"/>
              </a:spcBef>
              <a:spcAft>
                <a:spcPts val="0"/>
              </a:spcAft>
              <a:buClr>
                <a:schemeClr val="dk1"/>
              </a:buClr>
              <a:buSzPts val="1100"/>
              <a:buFont typeface="Arial"/>
              <a:buNone/>
            </a:pPr>
            <a:r>
              <a:rPr b="1" lang="en"/>
              <a:t>Deep Learning Fundamentals</a:t>
            </a:r>
            <a:endParaRPr b="1"/>
          </a:p>
        </p:txBody>
      </p:sp>
      <p:sp>
        <p:nvSpPr>
          <p:cNvPr id="86" name="Google Shape;86;p11"/>
          <p:cNvSpPr txBox="1"/>
          <p:nvPr>
            <p:ph idx="6" type="subTitle"/>
          </p:nvPr>
        </p:nvSpPr>
        <p:spPr>
          <a:xfrm>
            <a:off x="6199425" y="2253788"/>
            <a:ext cx="2128800" cy="507900"/>
          </a:xfrm>
          <a:prstGeom prst="rect">
            <a:avLst/>
          </a:prstGeom>
          <a:solidFill>
            <a:srgbClr val="D9D9D9"/>
          </a:solidFill>
          <a:ln>
            <a:noFill/>
          </a:ln>
        </p:spPr>
        <p:txBody>
          <a:bodyPr anchorCtr="0" anchor="ctr" bIns="48200" lIns="48200" spcFirstLastPara="1" rIns="48200" wrap="square" tIns="48200">
            <a:noAutofit/>
          </a:bodyPr>
          <a:lstStyle/>
          <a:p>
            <a:pPr indent="0" lvl="0" marL="0" marR="0" rtl="0" algn="ctr">
              <a:lnSpc>
                <a:spcPct val="100000"/>
              </a:lnSpc>
              <a:spcBef>
                <a:spcPts val="0"/>
              </a:spcBef>
              <a:spcAft>
                <a:spcPts val="0"/>
              </a:spcAft>
              <a:buClr>
                <a:srgbClr val="000000"/>
              </a:buClr>
              <a:buSzPts val="1800"/>
              <a:buFont typeface="Roboto"/>
              <a:buNone/>
            </a:pPr>
            <a:r>
              <a:rPr b="1" lang="en"/>
              <a:t>Perceptrons and </a:t>
            </a:r>
            <a:br>
              <a:rPr b="1" lang="en"/>
            </a:br>
            <a:r>
              <a:rPr b="1" lang="en"/>
              <a:t>Multi-Layer Perceptron (MLPs)</a:t>
            </a:r>
            <a:endParaRPr b="1" i="0" sz="1100" u="none" cap="none" strike="noStrike">
              <a:solidFill>
                <a:srgbClr val="000000"/>
              </a:solidFill>
            </a:endParaRPr>
          </a:p>
        </p:txBody>
      </p:sp>
      <p:sp>
        <p:nvSpPr>
          <p:cNvPr id="87" name="Google Shape;87;p11"/>
          <p:cNvSpPr txBox="1"/>
          <p:nvPr>
            <p:ph idx="7" type="subTitle"/>
          </p:nvPr>
        </p:nvSpPr>
        <p:spPr>
          <a:xfrm>
            <a:off x="1004925" y="1393219"/>
            <a:ext cx="1750500" cy="853800"/>
          </a:xfrm>
          <a:prstGeom prst="rect">
            <a:avLst/>
          </a:prstGeom>
          <a:solidFill>
            <a:srgbClr val="0D2B4E"/>
          </a:solidFill>
          <a:ln>
            <a:noFill/>
          </a:ln>
          <a:effectLst>
            <a:outerShdw blurRad="57150" rotWithShape="0" algn="bl" dir="5400000" dist="19050">
              <a:srgbClr val="000000">
                <a:alpha val="49803"/>
              </a:srgbClr>
            </a:outerShdw>
          </a:effectLst>
        </p:spPr>
        <p:txBody>
          <a:bodyPr anchorCtr="0" anchor="ctr" bIns="48200" lIns="48200" spcFirstLastPara="1" rIns="48200" wrap="square" tIns="48200">
            <a:noAutofit/>
          </a:bodyPr>
          <a:lstStyle/>
          <a:p>
            <a:pPr indent="0" lvl="0" marL="0" marR="0" rtl="0" algn="ctr">
              <a:lnSpc>
                <a:spcPct val="100000"/>
              </a:lnSpc>
              <a:spcBef>
                <a:spcPts val="0"/>
              </a:spcBef>
              <a:spcAft>
                <a:spcPts val="0"/>
              </a:spcAft>
              <a:buClr>
                <a:srgbClr val="000000"/>
              </a:buClr>
              <a:buSzPts val="1800"/>
              <a:buFont typeface="Roboto"/>
              <a:buNone/>
            </a:pPr>
            <a:r>
              <a:rPr lang="en"/>
              <a:t>SkyNet is Here?!</a:t>
            </a:r>
            <a:endParaRPr b="0" i="0" sz="1400" u="none" cap="none" strike="noStrike">
              <a:solidFill>
                <a:srgbClr val="FFFFFF"/>
              </a:solidFill>
              <a:latin typeface="Roboto Condensed"/>
              <a:ea typeface="Roboto Condensed"/>
              <a:cs typeface="Roboto Condensed"/>
              <a:sym typeface="Roboto Condensed"/>
            </a:endParaRPr>
          </a:p>
        </p:txBody>
      </p:sp>
      <p:sp>
        <p:nvSpPr>
          <p:cNvPr id="88" name="Google Shape;88;p11"/>
          <p:cNvSpPr txBox="1"/>
          <p:nvPr>
            <p:ph idx="7" type="subTitle"/>
          </p:nvPr>
        </p:nvSpPr>
        <p:spPr>
          <a:xfrm>
            <a:off x="3696750" y="1393219"/>
            <a:ext cx="1750500" cy="853800"/>
          </a:xfrm>
          <a:prstGeom prst="rect">
            <a:avLst/>
          </a:prstGeom>
          <a:solidFill>
            <a:srgbClr val="0D2B4E"/>
          </a:solidFill>
          <a:ln>
            <a:noFill/>
          </a:ln>
          <a:effectLst>
            <a:outerShdw blurRad="57150" rotWithShape="0" algn="bl" dir="5400000" dist="19050">
              <a:srgbClr val="000000">
                <a:alpha val="49803"/>
              </a:srgbClr>
            </a:outerShdw>
          </a:effectLst>
        </p:spPr>
        <p:txBody>
          <a:bodyPr anchorCtr="0" anchor="ctr" bIns="48200" lIns="48200" spcFirstLastPara="1" rIns="48200" wrap="square" tIns="48200">
            <a:noAutofit/>
          </a:bodyPr>
          <a:lstStyle/>
          <a:p>
            <a:pPr indent="0" lvl="0" marL="0" marR="0" rtl="0" algn="ctr">
              <a:lnSpc>
                <a:spcPct val="100000"/>
              </a:lnSpc>
              <a:spcBef>
                <a:spcPts val="0"/>
              </a:spcBef>
              <a:spcAft>
                <a:spcPts val="0"/>
              </a:spcAft>
              <a:buClr>
                <a:srgbClr val="000000"/>
              </a:buClr>
              <a:buSzPts val="1800"/>
              <a:buFont typeface="Roboto"/>
              <a:buNone/>
            </a:pPr>
            <a:r>
              <a:rPr lang="en"/>
              <a:t>What’s this </a:t>
            </a:r>
            <a:br>
              <a:rPr lang="en"/>
            </a:br>
            <a:r>
              <a:rPr lang="en"/>
              <a:t>“Deep Learning” </a:t>
            </a:r>
            <a:br>
              <a:rPr lang="en"/>
            </a:br>
            <a:r>
              <a:rPr lang="en"/>
              <a:t>I keep hearing about?</a:t>
            </a:r>
            <a:endParaRPr b="0" i="0" sz="1400" u="none" cap="none" strike="noStrike">
              <a:solidFill>
                <a:srgbClr val="FFFFFF"/>
              </a:solidFill>
              <a:latin typeface="Roboto Condensed"/>
              <a:ea typeface="Roboto Condensed"/>
              <a:cs typeface="Roboto Condensed"/>
              <a:sym typeface="Roboto Condensed"/>
            </a:endParaRPr>
          </a:p>
        </p:txBody>
      </p:sp>
      <p:sp>
        <p:nvSpPr>
          <p:cNvPr id="89" name="Google Shape;89;p11"/>
          <p:cNvSpPr txBox="1"/>
          <p:nvPr>
            <p:ph idx="7" type="subTitle"/>
          </p:nvPr>
        </p:nvSpPr>
        <p:spPr>
          <a:xfrm>
            <a:off x="6388575" y="1393219"/>
            <a:ext cx="1750500" cy="853800"/>
          </a:xfrm>
          <a:prstGeom prst="rect">
            <a:avLst/>
          </a:prstGeom>
          <a:solidFill>
            <a:srgbClr val="0D2B4E"/>
          </a:solidFill>
          <a:ln>
            <a:noFill/>
          </a:ln>
          <a:effectLst>
            <a:outerShdw blurRad="57150" rotWithShape="0" algn="bl" dir="5400000" dist="19050">
              <a:srgbClr val="000000">
                <a:alpha val="49803"/>
              </a:srgbClr>
            </a:outerShdw>
          </a:effectLst>
        </p:spPr>
        <p:txBody>
          <a:bodyPr anchorCtr="0" anchor="ctr" bIns="48200" lIns="48200" spcFirstLastPara="1" rIns="48200" wrap="square" tIns="48200">
            <a:noAutofit/>
          </a:bodyPr>
          <a:lstStyle/>
          <a:p>
            <a:pPr indent="0" lvl="0" marL="0" marR="0" rtl="0" algn="ctr">
              <a:lnSpc>
                <a:spcPct val="100000"/>
              </a:lnSpc>
              <a:spcBef>
                <a:spcPts val="0"/>
              </a:spcBef>
              <a:spcAft>
                <a:spcPts val="0"/>
              </a:spcAft>
              <a:buClr>
                <a:srgbClr val="000000"/>
              </a:buClr>
              <a:buSzPts val="1800"/>
              <a:buFont typeface="Roboto"/>
              <a:buNone/>
            </a:pPr>
            <a:r>
              <a:rPr lang="en"/>
              <a:t>Creating My First Neural Network</a:t>
            </a:r>
            <a:endParaRPr b="0" i="0" sz="1400" u="none" cap="none" strike="noStrike">
              <a:solidFill>
                <a:srgbClr val="FFFFFF"/>
              </a:solidFill>
              <a:latin typeface="Roboto Condensed"/>
              <a:ea typeface="Roboto Condensed"/>
              <a:cs typeface="Roboto Condensed"/>
              <a:sym typeface="Roboto Condensed"/>
            </a:endParaRPr>
          </a:p>
        </p:txBody>
      </p:sp>
      <p:sp>
        <p:nvSpPr>
          <p:cNvPr id="90" name="Google Shape;90;p11"/>
          <p:cNvSpPr txBox="1"/>
          <p:nvPr>
            <p:ph idx="7" type="subTitle"/>
          </p:nvPr>
        </p:nvSpPr>
        <p:spPr>
          <a:xfrm>
            <a:off x="1004925" y="3261118"/>
            <a:ext cx="1750500" cy="853800"/>
          </a:xfrm>
          <a:prstGeom prst="rect">
            <a:avLst/>
          </a:prstGeom>
          <a:solidFill>
            <a:srgbClr val="0D2B4E"/>
          </a:solidFill>
          <a:ln>
            <a:noFill/>
          </a:ln>
          <a:effectLst>
            <a:outerShdw blurRad="57150" rotWithShape="0" algn="bl" dir="5400000" dist="19050">
              <a:srgbClr val="000000">
                <a:alpha val="49803"/>
              </a:srgbClr>
            </a:outerShdw>
          </a:effectLst>
        </p:spPr>
        <p:txBody>
          <a:bodyPr anchorCtr="0" anchor="ctr" bIns="48200" lIns="48200" spcFirstLastPara="1" rIns="48200" wrap="square" tIns="48200">
            <a:noAutofit/>
          </a:bodyPr>
          <a:lstStyle/>
          <a:p>
            <a:pPr indent="0" lvl="0" marL="0" marR="0" rtl="0" algn="ctr">
              <a:lnSpc>
                <a:spcPct val="100000"/>
              </a:lnSpc>
              <a:spcBef>
                <a:spcPts val="0"/>
              </a:spcBef>
              <a:spcAft>
                <a:spcPts val="0"/>
              </a:spcAft>
              <a:buClr>
                <a:srgbClr val="000000"/>
              </a:buClr>
              <a:buSzPts val="1800"/>
              <a:buFont typeface="Roboto"/>
              <a:buNone/>
            </a:pPr>
            <a:r>
              <a:rPr lang="en"/>
              <a:t>How does AI see?</a:t>
            </a:r>
            <a:endParaRPr b="0" i="0" sz="1400" u="none" cap="none" strike="noStrike">
              <a:solidFill>
                <a:srgbClr val="FFFFFF"/>
              </a:solidFill>
              <a:latin typeface="Roboto Condensed"/>
              <a:ea typeface="Roboto Condensed"/>
              <a:cs typeface="Roboto Condensed"/>
              <a:sym typeface="Roboto Condensed"/>
            </a:endParaRPr>
          </a:p>
        </p:txBody>
      </p:sp>
      <p:sp>
        <p:nvSpPr>
          <p:cNvPr id="91" name="Google Shape;91;p11"/>
          <p:cNvSpPr txBox="1"/>
          <p:nvPr>
            <p:ph idx="7" type="subTitle"/>
          </p:nvPr>
        </p:nvSpPr>
        <p:spPr>
          <a:xfrm>
            <a:off x="3696750" y="3261118"/>
            <a:ext cx="1750500" cy="853800"/>
          </a:xfrm>
          <a:prstGeom prst="rect">
            <a:avLst/>
          </a:prstGeom>
          <a:solidFill>
            <a:srgbClr val="0D2B4E"/>
          </a:solidFill>
          <a:ln>
            <a:noFill/>
          </a:ln>
          <a:effectLst>
            <a:outerShdw blurRad="57150" rotWithShape="0" algn="bl" dir="5400000" dist="19050">
              <a:srgbClr val="000000">
                <a:alpha val="49800"/>
              </a:srgbClr>
            </a:outerShdw>
          </a:effectLst>
        </p:spPr>
        <p:txBody>
          <a:bodyPr anchorCtr="0" anchor="ctr" bIns="48200" lIns="48200" spcFirstLastPara="1" rIns="48200" wrap="square" tIns="48200">
            <a:noAutofit/>
          </a:bodyPr>
          <a:lstStyle/>
          <a:p>
            <a:pPr indent="0" lvl="0" marL="0" marR="0" rtl="0" algn="ctr">
              <a:lnSpc>
                <a:spcPct val="100000"/>
              </a:lnSpc>
              <a:spcBef>
                <a:spcPts val="0"/>
              </a:spcBef>
              <a:spcAft>
                <a:spcPts val="0"/>
              </a:spcAft>
              <a:buClr>
                <a:srgbClr val="000000"/>
              </a:buClr>
              <a:buSzPts val="1800"/>
              <a:buFont typeface="Roboto"/>
              <a:buNone/>
            </a:pPr>
            <a:r>
              <a:rPr lang="en"/>
              <a:t>How does AI remember?</a:t>
            </a:r>
            <a:endParaRPr b="0" i="0" sz="1400" u="none" cap="none" strike="noStrike">
              <a:solidFill>
                <a:srgbClr val="FFFFFF"/>
              </a:solidFill>
              <a:latin typeface="Roboto Condensed"/>
              <a:ea typeface="Roboto Condensed"/>
              <a:cs typeface="Roboto Condensed"/>
              <a:sym typeface="Roboto Condensed"/>
            </a:endParaRPr>
          </a:p>
        </p:txBody>
      </p:sp>
      <p:sp>
        <p:nvSpPr>
          <p:cNvPr id="92" name="Google Shape;92;p11"/>
          <p:cNvSpPr txBox="1"/>
          <p:nvPr>
            <p:ph idx="7" type="subTitle"/>
          </p:nvPr>
        </p:nvSpPr>
        <p:spPr>
          <a:xfrm>
            <a:off x="6388575" y="3261118"/>
            <a:ext cx="1750500" cy="853800"/>
          </a:xfrm>
          <a:prstGeom prst="rect">
            <a:avLst/>
          </a:prstGeom>
          <a:solidFill>
            <a:srgbClr val="0D2B4E"/>
          </a:solidFill>
          <a:ln>
            <a:noFill/>
          </a:ln>
          <a:effectLst>
            <a:outerShdw blurRad="57150" rotWithShape="0" algn="bl" dir="5400000" dist="19050">
              <a:srgbClr val="000000">
                <a:alpha val="49803"/>
              </a:srgbClr>
            </a:outerShdw>
          </a:effectLst>
        </p:spPr>
        <p:txBody>
          <a:bodyPr anchorCtr="0" anchor="ctr" bIns="48200" lIns="48200" spcFirstLastPara="1" rIns="48200" wrap="square" tIns="48200">
            <a:noAutofit/>
          </a:bodyPr>
          <a:lstStyle/>
          <a:p>
            <a:pPr indent="0" lvl="0" marL="0" marR="0" rtl="0" algn="ctr">
              <a:lnSpc>
                <a:spcPct val="100000"/>
              </a:lnSpc>
              <a:spcBef>
                <a:spcPts val="0"/>
              </a:spcBef>
              <a:spcAft>
                <a:spcPts val="0"/>
              </a:spcAft>
              <a:buClr>
                <a:srgbClr val="000000"/>
              </a:buClr>
              <a:buSzPts val="1800"/>
              <a:buFont typeface="Roboto"/>
              <a:buNone/>
            </a:pPr>
            <a:r>
              <a:rPr lang="en"/>
              <a:t>What Do I Do After Today?</a:t>
            </a:r>
            <a:endParaRPr b="0" i="0" sz="1400" u="none" cap="none" strike="noStrike">
              <a:solidFill>
                <a:srgbClr val="FFFFFF"/>
              </a:solidFill>
              <a:latin typeface="Roboto Condensed"/>
              <a:ea typeface="Roboto Condensed"/>
              <a:cs typeface="Roboto Condensed"/>
              <a:sym typeface="Roboto Condensed"/>
            </a:endParaRPr>
          </a:p>
        </p:txBody>
      </p:sp>
      <p:sp>
        <p:nvSpPr>
          <p:cNvPr id="93" name="Google Shape;93;p11"/>
          <p:cNvSpPr/>
          <p:nvPr/>
        </p:nvSpPr>
        <p:spPr>
          <a:xfrm>
            <a:off x="0" y="0"/>
            <a:ext cx="508200" cy="490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29"/>
          <p:cNvSpPr txBox="1"/>
          <p:nvPr>
            <p:ph idx="4294967295" type="body"/>
          </p:nvPr>
        </p:nvSpPr>
        <p:spPr>
          <a:xfrm>
            <a:off x="268200" y="462300"/>
            <a:ext cx="8520600" cy="4118100"/>
          </a:xfrm>
          <a:prstGeom prst="rect">
            <a:avLst/>
          </a:prstGeom>
          <a:noFill/>
          <a:ln>
            <a:noFill/>
          </a:ln>
        </p:spPr>
        <p:txBody>
          <a:bodyPr anchorCtr="0" anchor="ctr" bIns="48200" lIns="48200" spcFirstLastPara="1" rIns="48200" wrap="square" tIns="48200">
            <a:noAutofit/>
          </a:bodyPr>
          <a:lstStyle/>
          <a:p>
            <a:pPr indent="0" lvl="0" marL="0" marR="0" rtl="0" algn="l">
              <a:lnSpc>
                <a:spcPct val="100000"/>
              </a:lnSpc>
              <a:spcBef>
                <a:spcPts val="0"/>
              </a:spcBef>
              <a:spcAft>
                <a:spcPts val="0"/>
              </a:spcAft>
              <a:buNone/>
            </a:pPr>
            <a:r>
              <a:rPr lang="en" sz="3000">
                <a:solidFill>
                  <a:schemeClr val="dk1"/>
                </a:solidFill>
              </a:rPr>
              <a:t>Always standardize your data before using the Perceptron or any Deep Learning Model.</a:t>
            </a:r>
            <a:endParaRPr sz="3000"/>
          </a:p>
        </p:txBody>
      </p:sp>
      <p:graphicFrame>
        <p:nvGraphicFramePr>
          <p:cNvPr id="334" name="Google Shape;334;p29"/>
          <p:cNvGraphicFramePr/>
          <p:nvPr/>
        </p:nvGraphicFramePr>
        <p:xfrm>
          <a:off x="0" y="4799062"/>
          <a:ext cx="3000000" cy="3000000"/>
        </p:xfrm>
        <a:graphic>
          <a:graphicData uri="http://schemas.openxmlformats.org/drawingml/2006/table">
            <a:tbl>
              <a:tblPr>
                <a:noFill/>
                <a:tableStyleId>{979C5070-B6A1-4132-B435-0BD852141AAB}</a:tableStyleId>
              </a:tblPr>
              <a:tblGrid>
                <a:gridCol w="1524000"/>
                <a:gridCol w="1524000"/>
                <a:gridCol w="1524000"/>
                <a:gridCol w="1524000"/>
                <a:gridCol w="1524000"/>
                <a:gridCol w="1524000"/>
              </a:tblGrid>
              <a:tr h="332250">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AI Intro</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rgbClr val="BD1515">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Deep Learning</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My First Neural Net</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ConvNets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Recurrent 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200">
                          <a:solidFill>
                            <a:srgbClr val="FFFFFF"/>
                          </a:solidFill>
                          <a:latin typeface="Roboto Condensed"/>
                          <a:ea typeface="Roboto Condensed"/>
                          <a:cs typeface="Roboto Condensed"/>
                          <a:sym typeface="Roboto Condensed"/>
                        </a:rPr>
                        <a:t>Recommendations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335" name="Google Shape;335;p29"/>
          <p:cNvSpPr/>
          <p:nvPr/>
        </p:nvSpPr>
        <p:spPr>
          <a:xfrm>
            <a:off x="-172400" y="731150"/>
            <a:ext cx="6360000" cy="3642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830E00"/>
              </a:buClr>
              <a:buSzPts val="1900"/>
              <a:buFont typeface="Roboto Condensed"/>
              <a:buNone/>
            </a:pPr>
            <a:r>
              <a:rPr b="1" lang="en" sz="4800">
                <a:solidFill>
                  <a:srgbClr val="830E00"/>
                </a:solidFill>
                <a:latin typeface="Roboto Condensed"/>
                <a:ea typeface="Roboto Condensed"/>
                <a:cs typeface="Roboto Condensed"/>
                <a:sym typeface="Roboto Condensed"/>
              </a:rPr>
              <a:t>Most Important Tip</a:t>
            </a:r>
            <a:endParaRPr b="0" i="0" sz="4800" u="none" cap="none" strike="noStrike">
              <a:solidFill>
                <a:srgbClr val="000000"/>
              </a:solidFill>
              <a:latin typeface="Arial"/>
              <a:ea typeface="Arial"/>
              <a:cs typeface="Arial"/>
              <a:sym typeface="Arial"/>
            </a:endParaRPr>
          </a:p>
        </p:txBody>
      </p:sp>
      <p:sp>
        <p:nvSpPr>
          <p:cNvPr id="336" name="Google Shape;336;p29"/>
          <p:cNvSpPr txBox="1"/>
          <p:nvPr>
            <p:ph type="title"/>
          </p:nvPr>
        </p:nvSpPr>
        <p:spPr>
          <a:xfrm>
            <a:off x="481725" y="0"/>
            <a:ext cx="8520600" cy="462300"/>
          </a:xfrm>
          <a:prstGeom prst="rect">
            <a:avLst/>
          </a:prstGeom>
          <a:noFill/>
          <a:ln>
            <a:noFill/>
          </a:ln>
        </p:spPr>
        <p:txBody>
          <a:bodyPr anchorCtr="0" anchor="ctr" bIns="48200" lIns="48200" spcFirstLastPara="1" rIns="48200" wrap="square" tIns="48200">
            <a:noAutofit/>
          </a:bodyPr>
          <a:lstStyle/>
          <a:p>
            <a:pPr indent="0" lvl="0" marL="0" marR="0" rtl="0" algn="r">
              <a:lnSpc>
                <a:spcPct val="100000"/>
              </a:lnSpc>
              <a:spcBef>
                <a:spcPts val="0"/>
              </a:spcBef>
              <a:spcAft>
                <a:spcPts val="0"/>
              </a:spcAft>
              <a:buClr>
                <a:schemeClr val="dk1"/>
              </a:buClr>
              <a:buSzPts val="1100"/>
              <a:buFont typeface="Arial"/>
              <a:buNone/>
            </a:pPr>
            <a:r>
              <a:rPr lang="en"/>
              <a:t>Deep Learning Fundamentals</a:t>
            </a:r>
            <a:endParaRPr/>
          </a:p>
        </p:txBody>
      </p:sp>
      <p:sp>
        <p:nvSpPr>
          <p:cNvPr id="337" name="Google Shape;337;p29"/>
          <p:cNvSpPr/>
          <p:nvPr/>
        </p:nvSpPr>
        <p:spPr>
          <a:xfrm>
            <a:off x="27214" y="36286"/>
            <a:ext cx="591600" cy="365100"/>
          </a:xfrm>
          <a:prstGeom prst="rect">
            <a:avLst/>
          </a:prstGeom>
          <a:solidFill>
            <a:srgbClr val="830E00"/>
          </a:solidFill>
          <a:ln cap="flat" cmpd="sng" w="9525">
            <a:solidFill>
              <a:srgbClr val="830E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30"/>
          <p:cNvSpPr txBox="1"/>
          <p:nvPr>
            <p:ph type="title"/>
          </p:nvPr>
        </p:nvSpPr>
        <p:spPr>
          <a:xfrm>
            <a:off x="892969" y="1701105"/>
            <a:ext cx="7358100" cy="1741200"/>
          </a:xfrm>
          <a:prstGeom prst="rect">
            <a:avLst/>
          </a:prstGeom>
          <a:noFill/>
          <a:ln>
            <a:noFill/>
          </a:ln>
        </p:spPr>
        <p:txBody>
          <a:bodyPr anchorCtr="0" anchor="ctr" bIns="48200" lIns="48200" spcFirstLastPara="1" rIns="48200" wrap="square" tIns="48200">
            <a:noAutofit/>
          </a:bodyPr>
          <a:lstStyle/>
          <a:p>
            <a:pPr indent="0" lvl="0" marL="0" marR="0" rtl="0" algn="ctr">
              <a:lnSpc>
                <a:spcPct val="100000"/>
              </a:lnSpc>
              <a:spcBef>
                <a:spcPts val="0"/>
              </a:spcBef>
              <a:spcAft>
                <a:spcPts val="0"/>
              </a:spcAft>
              <a:buClr>
                <a:srgbClr val="FFFFFF"/>
              </a:buClr>
              <a:buSzPts val="4800"/>
              <a:buFont typeface="Roboto Condensed"/>
              <a:buNone/>
            </a:pPr>
            <a:r>
              <a:rPr lang="en"/>
              <a:t>Pima Indians Diabetes Prediction Exercise</a:t>
            </a:r>
            <a:endParaRPr b="0" i="0" sz="1200" u="none" cap="none" strike="noStrike">
              <a:solidFill>
                <a:srgbClr val="FFFFFF"/>
              </a:solidFill>
              <a:latin typeface="Roboto Condensed"/>
              <a:ea typeface="Roboto Condensed"/>
              <a:cs typeface="Roboto Condensed"/>
              <a:sym typeface="Roboto Condense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31"/>
          <p:cNvSpPr txBox="1"/>
          <p:nvPr>
            <p:ph type="title"/>
          </p:nvPr>
        </p:nvSpPr>
        <p:spPr>
          <a:xfrm>
            <a:off x="481725" y="0"/>
            <a:ext cx="8520600" cy="462300"/>
          </a:xfrm>
          <a:prstGeom prst="rect">
            <a:avLst/>
          </a:prstGeom>
          <a:noFill/>
          <a:ln>
            <a:noFill/>
          </a:ln>
        </p:spPr>
        <p:txBody>
          <a:bodyPr anchorCtr="0" anchor="ctr" bIns="48200" lIns="48200" spcFirstLastPara="1" rIns="48200" wrap="square" tIns="48200">
            <a:noAutofit/>
          </a:bodyPr>
          <a:lstStyle/>
          <a:p>
            <a:pPr indent="0" lvl="0" marL="0" marR="0" rtl="0" algn="r">
              <a:lnSpc>
                <a:spcPct val="100000"/>
              </a:lnSpc>
              <a:spcBef>
                <a:spcPts val="0"/>
              </a:spcBef>
              <a:spcAft>
                <a:spcPts val="0"/>
              </a:spcAft>
              <a:buClr>
                <a:schemeClr val="dk1"/>
              </a:buClr>
              <a:buSzPts val="1100"/>
              <a:buFont typeface="Arial"/>
              <a:buNone/>
            </a:pPr>
            <a:r>
              <a:rPr lang="en"/>
              <a:t>Perceptrons and Multi-Layer Perceptrons</a:t>
            </a:r>
            <a:endParaRPr/>
          </a:p>
        </p:txBody>
      </p:sp>
      <p:graphicFrame>
        <p:nvGraphicFramePr>
          <p:cNvPr id="348" name="Google Shape;348;p31"/>
          <p:cNvGraphicFramePr/>
          <p:nvPr/>
        </p:nvGraphicFramePr>
        <p:xfrm>
          <a:off x="0" y="4799062"/>
          <a:ext cx="3000000" cy="3000000"/>
        </p:xfrm>
        <a:graphic>
          <a:graphicData uri="http://schemas.openxmlformats.org/drawingml/2006/table">
            <a:tbl>
              <a:tblPr>
                <a:noFill/>
                <a:tableStyleId>{979C5070-B6A1-4132-B435-0BD852141AAB}</a:tableStyleId>
              </a:tblPr>
              <a:tblGrid>
                <a:gridCol w="1524000"/>
                <a:gridCol w="1524000"/>
                <a:gridCol w="1524000"/>
                <a:gridCol w="1524000"/>
                <a:gridCol w="1524000"/>
                <a:gridCol w="1524000"/>
              </a:tblGrid>
              <a:tr h="332250">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AI Intro</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rgbClr val="BD1515">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Deep Learning</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My First Neural Net</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ConvNets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Recurrent 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200">
                          <a:solidFill>
                            <a:srgbClr val="FFFFFF"/>
                          </a:solidFill>
                          <a:latin typeface="Roboto Condensed"/>
                          <a:ea typeface="Roboto Condensed"/>
                          <a:cs typeface="Roboto Condensed"/>
                          <a:sym typeface="Roboto Condensed"/>
                        </a:rPr>
                        <a:t>Recommendations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349" name="Google Shape;349;p31"/>
          <p:cNvPicPr preferRelativeResize="0"/>
          <p:nvPr/>
        </p:nvPicPr>
        <p:blipFill>
          <a:blip r:embed="rId3">
            <a:alphaModFix/>
          </a:blip>
          <a:stretch>
            <a:fillRect/>
          </a:stretch>
        </p:blipFill>
        <p:spPr>
          <a:xfrm>
            <a:off x="4041081" y="1105699"/>
            <a:ext cx="5083226" cy="3049949"/>
          </a:xfrm>
          <a:prstGeom prst="rect">
            <a:avLst/>
          </a:prstGeom>
          <a:noFill/>
          <a:ln>
            <a:noFill/>
          </a:ln>
        </p:spPr>
      </p:pic>
      <p:sp>
        <p:nvSpPr>
          <p:cNvPr id="350" name="Google Shape;350;p31"/>
          <p:cNvSpPr/>
          <p:nvPr/>
        </p:nvSpPr>
        <p:spPr>
          <a:xfrm>
            <a:off x="246309" y="758609"/>
            <a:ext cx="290100" cy="471900"/>
          </a:xfrm>
          <a:custGeom>
            <a:rect b="b" l="l" r="r" t="t"/>
            <a:pathLst>
              <a:path extrusionOk="0" h="120000" w="120000">
                <a:moveTo>
                  <a:pt x="62443" y="17507"/>
                </a:moveTo>
                <a:cubicBezTo>
                  <a:pt x="40956" y="16566"/>
                  <a:pt x="22742" y="27123"/>
                  <a:pt x="23005" y="40371"/>
                </a:cubicBezTo>
                <a:cubicBezTo>
                  <a:pt x="23280" y="54080"/>
                  <a:pt x="43035" y="64532"/>
                  <a:pt x="65115" y="62661"/>
                </a:cubicBezTo>
                <a:cubicBezTo>
                  <a:pt x="82455" y="60406"/>
                  <a:pt x="94777" y="50923"/>
                  <a:pt x="94514" y="40025"/>
                </a:cubicBezTo>
                <a:cubicBezTo>
                  <a:pt x="94245" y="28588"/>
                  <a:pt x="80316" y="19021"/>
                  <a:pt x="61858" y="17601"/>
                </a:cubicBezTo>
                <a:lnTo>
                  <a:pt x="57442" y="11"/>
                </a:lnTo>
                <a:cubicBezTo>
                  <a:pt x="76247" y="-278"/>
                  <a:pt x="94221" y="5033"/>
                  <a:pt x="105485" y="14299"/>
                </a:cubicBezTo>
                <a:cubicBezTo>
                  <a:pt x="127798" y="32653"/>
                  <a:pt x="120997" y="55745"/>
                  <a:pt x="107672" y="75034"/>
                </a:cubicBezTo>
                <a:cubicBezTo>
                  <a:pt x="96241" y="91578"/>
                  <a:pt x="79533" y="106808"/>
                  <a:pt x="57275" y="120000"/>
                </a:cubicBezTo>
                <a:cubicBezTo>
                  <a:pt x="42874" y="109670"/>
                  <a:pt x="30648" y="98578"/>
                  <a:pt x="20573" y="86901"/>
                </a:cubicBezTo>
                <a:cubicBezTo>
                  <a:pt x="8347" y="72718"/>
                  <a:pt x="-1272" y="57048"/>
                  <a:pt x="137" y="40265"/>
                </a:cubicBezTo>
                <a:cubicBezTo>
                  <a:pt x="1021" y="29796"/>
                  <a:pt x="6381" y="19784"/>
                  <a:pt x="17239" y="12261"/>
                </a:cubicBezTo>
                <a:cubicBezTo>
                  <a:pt x="27648" y="5050"/>
                  <a:pt x="42515" y="562"/>
                  <a:pt x="58739" y="155"/>
                </a:cubicBezTo>
                <a:lnTo>
                  <a:pt x="62443" y="17507"/>
                </a:lnTo>
                <a:close/>
              </a:path>
            </a:pathLst>
          </a:custGeom>
          <a:solidFill>
            <a:srgbClr val="830E00"/>
          </a:solid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000000"/>
              </a:buClr>
              <a:buSzPts val="1700"/>
              <a:buFont typeface="Helvetica Neue"/>
              <a:buNone/>
            </a:pPr>
            <a:r>
              <a:t/>
            </a:r>
            <a:endParaRPr b="0" i="0" sz="1700" u="none" cap="none" strike="noStrike">
              <a:solidFill>
                <a:srgbClr val="000000"/>
              </a:solidFill>
              <a:latin typeface="Helvetica Neue"/>
              <a:ea typeface="Helvetica Neue"/>
              <a:cs typeface="Helvetica Neue"/>
              <a:sym typeface="Helvetica Neue"/>
            </a:endParaRPr>
          </a:p>
        </p:txBody>
      </p:sp>
      <p:sp>
        <p:nvSpPr>
          <p:cNvPr id="351" name="Google Shape;351;p31"/>
          <p:cNvSpPr/>
          <p:nvPr/>
        </p:nvSpPr>
        <p:spPr>
          <a:xfrm>
            <a:off x="249458" y="1924961"/>
            <a:ext cx="290100" cy="474900"/>
          </a:xfrm>
          <a:custGeom>
            <a:rect b="b" l="l" r="r" t="t"/>
            <a:pathLst>
              <a:path extrusionOk="0" h="120000" w="120000">
                <a:moveTo>
                  <a:pt x="62443" y="17507"/>
                </a:moveTo>
                <a:cubicBezTo>
                  <a:pt x="40956" y="16566"/>
                  <a:pt x="22742" y="27123"/>
                  <a:pt x="23005" y="40371"/>
                </a:cubicBezTo>
                <a:cubicBezTo>
                  <a:pt x="23280" y="54080"/>
                  <a:pt x="43035" y="64532"/>
                  <a:pt x="65115" y="62661"/>
                </a:cubicBezTo>
                <a:cubicBezTo>
                  <a:pt x="82455" y="60406"/>
                  <a:pt x="94777" y="50923"/>
                  <a:pt x="94514" y="40025"/>
                </a:cubicBezTo>
                <a:cubicBezTo>
                  <a:pt x="94245" y="28588"/>
                  <a:pt x="80316" y="19021"/>
                  <a:pt x="61858" y="17601"/>
                </a:cubicBezTo>
                <a:lnTo>
                  <a:pt x="57442" y="11"/>
                </a:lnTo>
                <a:cubicBezTo>
                  <a:pt x="76247" y="-278"/>
                  <a:pt x="94221" y="5033"/>
                  <a:pt x="105485" y="14299"/>
                </a:cubicBezTo>
                <a:cubicBezTo>
                  <a:pt x="127798" y="32653"/>
                  <a:pt x="120997" y="55745"/>
                  <a:pt x="107672" y="75034"/>
                </a:cubicBezTo>
                <a:cubicBezTo>
                  <a:pt x="96241" y="91578"/>
                  <a:pt x="79533" y="106808"/>
                  <a:pt x="57275" y="120000"/>
                </a:cubicBezTo>
                <a:cubicBezTo>
                  <a:pt x="42874" y="109670"/>
                  <a:pt x="30648" y="98578"/>
                  <a:pt x="20573" y="86901"/>
                </a:cubicBezTo>
                <a:cubicBezTo>
                  <a:pt x="8347" y="72718"/>
                  <a:pt x="-1272" y="57048"/>
                  <a:pt x="137" y="40265"/>
                </a:cubicBezTo>
                <a:cubicBezTo>
                  <a:pt x="1021" y="29796"/>
                  <a:pt x="6381" y="19784"/>
                  <a:pt x="17239" y="12261"/>
                </a:cubicBezTo>
                <a:cubicBezTo>
                  <a:pt x="27648" y="5050"/>
                  <a:pt x="42515" y="562"/>
                  <a:pt x="58739" y="155"/>
                </a:cubicBezTo>
                <a:lnTo>
                  <a:pt x="62443" y="17507"/>
                </a:lnTo>
                <a:close/>
              </a:path>
            </a:pathLst>
          </a:custGeom>
          <a:solidFill>
            <a:srgbClr val="F7EAC8"/>
          </a:solidFill>
          <a:ln cap="flat" cmpd="sng" w="9525">
            <a:solidFill>
              <a:srgbClr val="999999"/>
            </a:solidFill>
            <a:prstDash val="solid"/>
            <a:round/>
            <a:headEnd len="sm" w="sm" type="none"/>
            <a:tailEnd len="sm" w="sm" type="none"/>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000000"/>
              </a:buClr>
              <a:buSzPts val="1700"/>
              <a:buFont typeface="Helvetica Neue"/>
              <a:buNone/>
            </a:pPr>
            <a:r>
              <a:t/>
            </a:r>
            <a:endParaRPr b="0" i="0" sz="1700" u="none" cap="none" strike="noStrike">
              <a:solidFill>
                <a:srgbClr val="000000"/>
              </a:solidFill>
              <a:latin typeface="Helvetica Neue"/>
              <a:ea typeface="Helvetica Neue"/>
              <a:cs typeface="Helvetica Neue"/>
              <a:sym typeface="Helvetica Neue"/>
            </a:endParaRPr>
          </a:p>
        </p:txBody>
      </p:sp>
      <p:sp>
        <p:nvSpPr>
          <p:cNvPr id="352" name="Google Shape;352;p31"/>
          <p:cNvSpPr/>
          <p:nvPr/>
        </p:nvSpPr>
        <p:spPr>
          <a:xfrm>
            <a:off x="475625" y="720950"/>
            <a:ext cx="3698700" cy="3642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830E00"/>
              </a:buClr>
              <a:buSzPts val="1900"/>
              <a:buFont typeface="Roboto Condensed"/>
              <a:buNone/>
            </a:pPr>
            <a:r>
              <a:rPr b="1" lang="en" sz="1900">
                <a:solidFill>
                  <a:srgbClr val="830E00"/>
                </a:solidFill>
                <a:latin typeface="Roboto Condensed"/>
                <a:ea typeface="Roboto Condensed"/>
                <a:cs typeface="Roboto Condensed"/>
                <a:sym typeface="Roboto Condensed"/>
              </a:rPr>
              <a:t>Perceptrons are only Linear Models</a:t>
            </a:r>
            <a:endParaRPr b="0" i="0" sz="700" u="none" cap="none" strike="noStrike">
              <a:solidFill>
                <a:srgbClr val="000000"/>
              </a:solidFill>
              <a:latin typeface="Arial"/>
              <a:ea typeface="Arial"/>
              <a:cs typeface="Arial"/>
              <a:sym typeface="Arial"/>
            </a:endParaRPr>
          </a:p>
        </p:txBody>
      </p:sp>
      <p:sp>
        <p:nvSpPr>
          <p:cNvPr id="353" name="Google Shape;353;p31"/>
          <p:cNvSpPr/>
          <p:nvPr/>
        </p:nvSpPr>
        <p:spPr>
          <a:xfrm>
            <a:off x="536400" y="1908125"/>
            <a:ext cx="3292500" cy="3642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470406"/>
              </a:buClr>
              <a:buSzPts val="1900"/>
              <a:buFont typeface="Roboto Condensed"/>
              <a:buNone/>
            </a:pPr>
            <a:r>
              <a:rPr b="1" lang="en" sz="1900">
                <a:solidFill>
                  <a:srgbClr val="470406"/>
                </a:solidFill>
                <a:latin typeface="Roboto Condensed"/>
                <a:ea typeface="Roboto Condensed"/>
                <a:cs typeface="Roboto Condensed"/>
                <a:sym typeface="Roboto Condensed"/>
              </a:rPr>
              <a:t>Multi-Layer Perceptrons (MLPs)</a:t>
            </a:r>
            <a:endParaRPr b="0" i="0" sz="700" u="none" cap="none" strike="noStrike">
              <a:solidFill>
                <a:srgbClr val="000000"/>
              </a:solidFill>
              <a:latin typeface="Arial"/>
              <a:ea typeface="Arial"/>
              <a:cs typeface="Arial"/>
              <a:sym typeface="Arial"/>
            </a:endParaRPr>
          </a:p>
        </p:txBody>
      </p:sp>
      <p:sp>
        <p:nvSpPr>
          <p:cNvPr id="354" name="Google Shape;354;p31"/>
          <p:cNvSpPr/>
          <p:nvPr/>
        </p:nvSpPr>
        <p:spPr>
          <a:xfrm>
            <a:off x="598200" y="1045000"/>
            <a:ext cx="3182700" cy="682800"/>
          </a:xfrm>
          <a:prstGeom prst="rect">
            <a:avLst/>
          </a:prstGeom>
          <a:noFill/>
          <a:ln>
            <a:noFill/>
          </a:ln>
        </p:spPr>
        <p:txBody>
          <a:bodyPr anchorCtr="0" anchor="ctr" bIns="35725" lIns="35725" spcFirstLastPara="1" rIns="35725" wrap="square" tIns="35725">
            <a:noAutofit/>
          </a:bodyPr>
          <a:lstStyle/>
          <a:p>
            <a:pPr indent="0" lvl="0" marL="0" marR="0" rtl="0" algn="l">
              <a:lnSpc>
                <a:spcPct val="114000"/>
              </a:lnSpc>
              <a:spcBef>
                <a:spcPts val="0"/>
              </a:spcBef>
              <a:spcAft>
                <a:spcPts val="0"/>
              </a:spcAft>
              <a:buClr>
                <a:srgbClr val="000000"/>
              </a:buClr>
              <a:buSzPts val="1200"/>
              <a:buFont typeface="Roboto"/>
              <a:buNone/>
            </a:pPr>
            <a:r>
              <a:rPr lang="en" sz="1200">
                <a:latin typeface="Roboto"/>
                <a:ea typeface="Roboto"/>
                <a:cs typeface="Roboto"/>
                <a:sym typeface="Roboto"/>
              </a:rPr>
              <a:t>As discussed earlier, there’s no difference in generalized linear models and the perceptron.</a:t>
            </a:r>
            <a:endParaRPr b="0" i="0" sz="700" u="none" cap="none" strike="noStrike">
              <a:solidFill>
                <a:srgbClr val="000000"/>
              </a:solidFill>
              <a:latin typeface="Arial"/>
              <a:ea typeface="Arial"/>
              <a:cs typeface="Arial"/>
              <a:sym typeface="Arial"/>
            </a:endParaRPr>
          </a:p>
        </p:txBody>
      </p:sp>
      <p:sp>
        <p:nvSpPr>
          <p:cNvPr id="355" name="Google Shape;355;p31"/>
          <p:cNvSpPr/>
          <p:nvPr/>
        </p:nvSpPr>
        <p:spPr>
          <a:xfrm>
            <a:off x="599325" y="2236925"/>
            <a:ext cx="3229500" cy="901200"/>
          </a:xfrm>
          <a:prstGeom prst="rect">
            <a:avLst/>
          </a:prstGeom>
          <a:noFill/>
          <a:ln>
            <a:noFill/>
          </a:ln>
        </p:spPr>
        <p:txBody>
          <a:bodyPr anchorCtr="0" anchor="ctr" bIns="35725" lIns="35725" spcFirstLastPara="1" rIns="35725" wrap="square" tIns="35725">
            <a:noAutofit/>
          </a:bodyPr>
          <a:lstStyle/>
          <a:p>
            <a:pPr indent="0" lvl="0" marL="0" marR="0" rtl="0" algn="l">
              <a:lnSpc>
                <a:spcPct val="114000"/>
              </a:lnSpc>
              <a:spcBef>
                <a:spcPts val="0"/>
              </a:spcBef>
              <a:spcAft>
                <a:spcPts val="0"/>
              </a:spcAft>
              <a:buClr>
                <a:srgbClr val="000000"/>
              </a:buClr>
              <a:buSzPts val="1200"/>
              <a:buFont typeface="Roboto"/>
              <a:buNone/>
            </a:pPr>
            <a:r>
              <a:rPr lang="en" sz="1200">
                <a:latin typeface="Roboto"/>
                <a:ea typeface="Roboto"/>
                <a:cs typeface="Roboto"/>
                <a:sym typeface="Roboto"/>
              </a:rPr>
              <a:t>To create complex models for “harder” classification and regression problems, perceptrons can be stacked to induce non-linearities. </a:t>
            </a:r>
            <a:endParaRPr b="0" i="0" sz="700" u="none" cap="none" strike="noStrike">
              <a:solidFill>
                <a:srgbClr val="000000"/>
              </a:solidFill>
              <a:latin typeface="Arial"/>
              <a:ea typeface="Arial"/>
              <a:cs typeface="Arial"/>
              <a:sym typeface="Arial"/>
            </a:endParaRPr>
          </a:p>
        </p:txBody>
      </p:sp>
      <p:sp>
        <p:nvSpPr>
          <p:cNvPr id="356" name="Google Shape;356;p31"/>
          <p:cNvSpPr/>
          <p:nvPr/>
        </p:nvSpPr>
        <p:spPr>
          <a:xfrm>
            <a:off x="246309" y="3330957"/>
            <a:ext cx="290100" cy="471900"/>
          </a:xfrm>
          <a:custGeom>
            <a:rect b="b" l="l" r="r" t="t"/>
            <a:pathLst>
              <a:path extrusionOk="0" h="120000" w="120000">
                <a:moveTo>
                  <a:pt x="62443" y="17507"/>
                </a:moveTo>
                <a:cubicBezTo>
                  <a:pt x="40956" y="16566"/>
                  <a:pt x="22742" y="27123"/>
                  <a:pt x="23005" y="40371"/>
                </a:cubicBezTo>
                <a:cubicBezTo>
                  <a:pt x="23280" y="54080"/>
                  <a:pt x="43035" y="64532"/>
                  <a:pt x="65115" y="62661"/>
                </a:cubicBezTo>
                <a:cubicBezTo>
                  <a:pt x="82455" y="60406"/>
                  <a:pt x="94777" y="50923"/>
                  <a:pt x="94514" y="40025"/>
                </a:cubicBezTo>
                <a:cubicBezTo>
                  <a:pt x="94245" y="28588"/>
                  <a:pt x="80316" y="19021"/>
                  <a:pt x="61858" y="17601"/>
                </a:cubicBezTo>
                <a:lnTo>
                  <a:pt x="57442" y="11"/>
                </a:lnTo>
                <a:cubicBezTo>
                  <a:pt x="76247" y="-278"/>
                  <a:pt x="94221" y="5033"/>
                  <a:pt x="105485" y="14299"/>
                </a:cubicBezTo>
                <a:cubicBezTo>
                  <a:pt x="127798" y="32653"/>
                  <a:pt x="120997" y="55745"/>
                  <a:pt x="107672" y="75034"/>
                </a:cubicBezTo>
                <a:cubicBezTo>
                  <a:pt x="96241" y="91578"/>
                  <a:pt x="79533" y="106808"/>
                  <a:pt x="57275" y="120000"/>
                </a:cubicBezTo>
                <a:cubicBezTo>
                  <a:pt x="42874" y="109670"/>
                  <a:pt x="30648" y="98578"/>
                  <a:pt x="20573" y="86901"/>
                </a:cubicBezTo>
                <a:cubicBezTo>
                  <a:pt x="8347" y="72718"/>
                  <a:pt x="-1272" y="57048"/>
                  <a:pt x="137" y="40265"/>
                </a:cubicBezTo>
                <a:cubicBezTo>
                  <a:pt x="1021" y="29796"/>
                  <a:pt x="6381" y="19784"/>
                  <a:pt x="17239" y="12261"/>
                </a:cubicBezTo>
                <a:cubicBezTo>
                  <a:pt x="27648" y="5050"/>
                  <a:pt x="42515" y="562"/>
                  <a:pt x="58739" y="155"/>
                </a:cubicBezTo>
                <a:lnTo>
                  <a:pt x="62443" y="17507"/>
                </a:lnTo>
                <a:close/>
              </a:path>
            </a:pathLst>
          </a:custGeom>
          <a:solidFill>
            <a:srgbClr val="2D3E4F"/>
          </a:solid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000000"/>
              </a:buClr>
              <a:buSzPts val="1700"/>
              <a:buFont typeface="Helvetica Neue"/>
              <a:buNone/>
            </a:pPr>
            <a:r>
              <a:t/>
            </a:r>
            <a:endParaRPr b="0" i="0" sz="1700" u="none" cap="none" strike="noStrike">
              <a:solidFill>
                <a:srgbClr val="000000"/>
              </a:solidFill>
              <a:latin typeface="Helvetica Neue"/>
              <a:ea typeface="Helvetica Neue"/>
              <a:cs typeface="Helvetica Neue"/>
              <a:sym typeface="Helvetica Neue"/>
            </a:endParaRPr>
          </a:p>
        </p:txBody>
      </p:sp>
      <p:sp>
        <p:nvSpPr>
          <p:cNvPr id="357" name="Google Shape;357;p31"/>
          <p:cNvSpPr/>
          <p:nvPr/>
        </p:nvSpPr>
        <p:spPr>
          <a:xfrm>
            <a:off x="475611" y="3330950"/>
            <a:ext cx="3497100" cy="3642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BD1915"/>
              </a:buClr>
              <a:buSzPts val="1900"/>
              <a:buFont typeface="Roboto Condensed"/>
              <a:buNone/>
            </a:pPr>
            <a:r>
              <a:rPr b="1" lang="en" sz="1900">
                <a:solidFill>
                  <a:srgbClr val="BD1915"/>
                </a:solidFill>
                <a:latin typeface="Roboto Condensed"/>
                <a:ea typeface="Roboto Condensed"/>
                <a:cs typeface="Roboto Condensed"/>
                <a:sym typeface="Roboto Condensed"/>
              </a:rPr>
              <a:t>“Deep” Learning = Deep Hierarchy</a:t>
            </a:r>
            <a:endParaRPr b="0" i="0" sz="700" u="none" cap="none" strike="noStrike">
              <a:solidFill>
                <a:srgbClr val="000000"/>
              </a:solidFill>
              <a:latin typeface="Arial"/>
              <a:ea typeface="Arial"/>
              <a:cs typeface="Arial"/>
              <a:sym typeface="Arial"/>
            </a:endParaRPr>
          </a:p>
        </p:txBody>
      </p:sp>
      <p:sp>
        <p:nvSpPr>
          <p:cNvPr id="358" name="Google Shape;358;p31"/>
          <p:cNvSpPr/>
          <p:nvPr/>
        </p:nvSpPr>
        <p:spPr>
          <a:xfrm>
            <a:off x="598200" y="3740700"/>
            <a:ext cx="3229500" cy="845400"/>
          </a:xfrm>
          <a:prstGeom prst="rect">
            <a:avLst/>
          </a:prstGeom>
          <a:noFill/>
          <a:ln>
            <a:noFill/>
          </a:ln>
        </p:spPr>
        <p:txBody>
          <a:bodyPr anchorCtr="0" anchor="ctr" bIns="35725" lIns="35725" spcFirstLastPara="1" rIns="35725" wrap="square" tIns="35725">
            <a:noAutofit/>
          </a:bodyPr>
          <a:lstStyle/>
          <a:p>
            <a:pPr indent="0" lvl="0" marL="0" rtl="0" algn="l">
              <a:lnSpc>
                <a:spcPct val="114000"/>
              </a:lnSpc>
              <a:spcBef>
                <a:spcPts val="0"/>
              </a:spcBef>
              <a:spcAft>
                <a:spcPts val="0"/>
              </a:spcAft>
              <a:buClr>
                <a:schemeClr val="dk1"/>
              </a:buClr>
              <a:buSzPts val="1200"/>
              <a:buFont typeface="Roboto"/>
              <a:buNone/>
            </a:pPr>
            <a:r>
              <a:rPr lang="en" sz="1200">
                <a:solidFill>
                  <a:schemeClr val="dk1"/>
                </a:solidFill>
                <a:latin typeface="Roboto"/>
                <a:ea typeface="Roboto"/>
                <a:cs typeface="Roboto"/>
                <a:sym typeface="Roboto"/>
              </a:rPr>
              <a:t>G</a:t>
            </a:r>
            <a:r>
              <a:rPr lang="en" sz="1200">
                <a:solidFill>
                  <a:schemeClr val="dk1"/>
                </a:solidFill>
                <a:latin typeface="Roboto"/>
                <a:ea typeface="Roboto"/>
                <a:cs typeface="Roboto"/>
                <a:sym typeface="Roboto"/>
              </a:rPr>
              <a:t>iven enough data and a complex model, </a:t>
            </a:r>
            <a:r>
              <a:rPr lang="en" sz="1200">
                <a:solidFill>
                  <a:schemeClr val="dk1"/>
                </a:solidFill>
                <a:latin typeface="Roboto"/>
                <a:ea typeface="Roboto"/>
                <a:cs typeface="Roboto"/>
                <a:sym typeface="Roboto"/>
              </a:rPr>
              <a:t>Deep Learning works </a:t>
            </a:r>
            <a:r>
              <a:rPr lang="en" sz="1200">
                <a:solidFill>
                  <a:schemeClr val="dk1"/>
                </a:solidFill>
                <a:latin typeface="Roboto"/>
                <a:ea typeface="Roboto"/>
                <a:cs typeface="Roboto"/>
                <a:sym typeface="Roboto"/>
              </a:rPr>
              <a:t>because </a:t>
            </a:r>
            <a:r>
              <a:rPr lang="en" sz="1200">
                <a:solidFill>
                  <a:schemeClr val="dk1"/>
                </a:solidFill>
                <a:latin typeface="Roboto"/>
                <a:ea typeface="Roboto"/>
                <a:cs typeface="Roboto"/>
                <a:sym typeface="Roboto"/>
              </a:rPr>
              <a:t>the model will “learn” the innate properties and relationships of the data.</a:t>
            </a:r>
            <a:endParaRPr sz="700">
              <a:solidFill>
                <a:schemeClr val="dk1"/>
              </a:solidFill>
            </a:endParaRPr>
          </a:p>
          <a:p>
            <a:pPr indent="0" lvl="0" marL="0" marR="0" rtl="0" algn="l">
              <a:lnSpc>
                <a:spcPct val="114000"/>
              </a:lnSpc>
              <a:spcBef>
                <a:spcPts val="0"/>
              </a:spcBef>
              <a:spcAft>
                <a:spcPts val="0"/>
              </a:spcAft>
              <a:buClr>
                <a:srgbClr val="000000"/>
              </a:buClr>
              <a:buSzPts val="1200"/>
              <a:buFont typeface="Roboto"/>
              <a:buNone/>
            </a:pPr>
            <a:r>
              <a:t/>
            </a:r>
            <a:endParaRPr sz="700"/>
          </a:p>
        </p:txBody>
      </p:sp>
      <p:sp>
        <p:nvSpPr>
          <p:cNvPr id="359" name="Google Shape;359;p31"/>
          <p:cNvSpPr/>
          <p:nvPr/>
        </p:nvSpPr>
        <p:spPr>
          <a:xfrm>
            <a:off x="27214" y="36286"/>
            <a:ext cx="591600" cy="365100"/>
          </a:xfrm>
          <a:prstGeom prst="rect">
            <a:avLst/>
          </a:prstGeom>
          <a:solidFill>
            <a:srgbClr val="830E00"/>
          </a:solidFill>
          <a:ln cap="flat" cmpd="sng" w="9525">
            <a:solidFill>
              <a:srgbClr val="830E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32"/>
          <p:cNvSpPr txBox="1"/>
          <p:nvPr>
            <p:ph type="title"/>
          </p:nvPr>
        </p:nvSpPr>
        <p:spPr>
          <a:xfrm>
            <a:off x="892969" y="1701105"/>
            <a:ext cx="7358100" cy="1741200"/>
          </a:xfrm>
          <a:prstGeom prst="rect">
            <a:avLst/>
          </a:prstGeom>
          <a:noFill/>
          <a:ln>
            <a:noFill/>
          </a:ln>
        </p:spPr>
        <p:txBody>
          <a:bodyPr anchorCtr="0" anchor="ctr" bIns="48200" lIns="48200" spcFirstLastPara="1" rIns="48200" wrap="square" tIns="48200">
            <a:noAutofit/>
          </a:bodyPr>
          <a:lstStyle/>
          <a:p>
            <a:pPr indent="0" lvl="0" marL="0" marR="0" rtl="0" algn="ctr">
              <a:lnSpc>
                <a:spcPct val="100000"/>
              </a:lnSpc>
              <a:spcBef>
                <a:spcPts val="0"/>
              </a:spcBef>
              <a:spcAft>
                <a:spcPts val="0"/>
              </a:spcAft>
              <a:buClr>
                <a:srgbClr val="FFFFFF"/>
              </a:buClr>
              <a:buSzPts val="4800"/>
              <a:buFont typeface="Roboto Condensed"/>
              <a:buNone/>
            </a:pPr>
            <a:r>
              <a:rPr lang="en"/>
              <a:t>Tensorflow Playground</a:t>
            </a:r>
            <a:endParaRPr/>
          </a:p>
          <a:p>
            <a:pPr indent="0" lvl="0" marL="0" marR="0" rtl="0" algn="ctr">
              <a:lnSpc>
                <a:spcPct val="100000"/>
              </a:lnSpc>
              <a:spcBef>
                <a:spcPts val="0"/>
              </a:spcBef>
              <a:spcAft>
                <a:spcPts val="0"/>
              </a:spcAft>
              <a:buClr>
                <a:srgbClr val="FFFFFF"/>
              </a:buClr>
              <a:buSzPts val="4800"/>
              <a:buFont typeface="Roboto Condensed"/>
              <a:buNone/>
            </a:pPr>
            <a:r>
              <a:rPr lang="en" sz="3600"/>
              <a:t>https://playground.tensorflow.org</a:t>
            </a:r>
            <a:endParaRPr sz="36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33"/>
          <p:cNvSpPr txBox="1"/>
          <p:nvPr>
            <p:ph idx="4294967295" type="body"/>
          </p:nvPr>
        </p:nvSpPr>
        <p:spPr>
          <a:xfrm>
            <a:off x="268200" y="462300"/>
            <a:ext cx="8520600" cy="4118100"/>
          </a:xfrm>
          <a:prstGeom prst="rect">
            <a:avLst/>
          </a:prstGeom>
          <a:noFill/>
          <a:ln>
            <a:noFill/>
          </a:ln>
        </p:spPr>
        <p:txBody>
          <a:bodyPr anchorCtr="0" anchor="ctr" bIns="48200" lIns="48200" spcFirstLastPara="1" rIns="48200" wrap="square" tIns="48200">
            <a:noAutofit/>
          </a:bodyPr>
          <a:lstStyle/>
          <a:p>
            <a:pPr indent="-393700" lvl="0" marL="457200" marR="0" rtl="0" algn="l">
              <a:lnSpc>
                <a:spcPct val="100000"/>
              </a:lnSpc>
              <a:spcBef>
                <a:spcPts val="0"/>
              </a:spcBef>
              <a:spcAft>
                <a:spcPts val="0"/>
              </a:spcAft>
              <a:buClr>
                <a:srgbClr val="000000"/>
              </a:buClr>
              <a:buSzPts val="2600"/>
              <a:buAutoNum type="arabicPeriod"/>
            </a:pPr>
            <a:r>
              <a:rPr lang="en" sz="2600"/>
              <a:t>Hidden Layers should default to ReLU as the activation function.</a:t>
            </a:r>
            <a:endParaRPr sz="2600"/>
          </a:p>
          <a:p>
            <a:pPr indent="-393700" lvl="0" marL="457200" marR="0" rtl="0" algn="l">
              <a:lnSpc>
                <a:spcPct val="100000"/>
              </a:lnSpc>
              <a:spcBef>
                <a:spcPts val="0"/>
              </a:spcBef>
              <a:spcAft>
                <a:spcPts val="0"/>
              </a:spcAft>
              <a:buSzPts val="2600"/>
              <a:buAutoNum type="arabicPeriod"/>
            </a:pPr>
            <a:r>
              <a:rPr lang="en" sz="2600"/>
              <a:t>Network Design generally follows the “Wide to Deep” Guideline, where neurons per layer follow 2</a:t>
            </a:r>
            <a:r>
              <a:rPr baseline="30000" lang="en" sz="2600"/>
              <a:t>n</a:t>
            </a:r>
            <a:endParaRPr baseline="30000" sz="2600"/>
          </a:p>
          <a:p>
            <a:pPr indent="-393700" lvl="0" marL="457200" marR="0" rtl="0" algn="l">
              <a:lnSpc>
                <a:spcPct val="100000"/>
              </a:lnSpc>
              <a:spcBef>
                <a:spcPts val="0"/>
              </a:spcBef>
              <a:spcAft>
                <a:spcPts val="0"/>
              </a:spcAft>
              <a:buSzPts val="2600"/>
              <a:buAutoNum type="arabicPeriod"/>
            </a:pPr>
            <a:r>
              <a:rPr lang="en" sz="2600"/>
              <a:t>The final layer is dependent on your prediction problem.</a:t>
            </a:r>
            <a:endParaRPr sz="2600"/>
          </a:p>
        </p:txBody>
      </p:sp>
      <p:sp>
        <p:nvSpPr>
          <p:cNvPr id="370" name="Google Shape;370;p33"/>
          <p:cNvSpPr txBox="1"/>
          <p:nvPr>
            <p:ph type="title"/>
          </p:nvPr>
        </p:nvSpPr>
        <p:spPr>
          <a:xfrm>
            <a:off x="481725" y="0"/>
            <a:ext cx="8520600" cy="462300"/>
          </a:xfrm>
          <a:prstGeom prst="rect">
            <a:avLst/>
          </a:prstGeom>
          <a:noFill/>
          <a:ln>
            <a:noFill/>
          </a:ln>
        </p:spPr>
        <p:txBody>
          <a:bodyPr anchorCtr="0" anchor="ctr" bIns="48200" lIns="48200" spcFirstLastPara="1" rIns="48200" wrap="square" tIns="48200">
            <a:noAutofit/>
          </a:bodyPr>
          <a:lstStyle/>
          <a:p>
            <a:pPr indent="0" lvl="0" marL="0" marR="0" rtl="0" algn="r">
              <a:lnSpc>
                <a:spcPct val="100000"/>
              </a:lnSpc>
              <a:spcBef>
                <a:spcPts val="0"/>
              </a:spcBef>
              <a:spcAft>
                <a:spcPts val="0"/>
              </a:spcAft>
              <a:buClr>
                <a:schemeClr val="dk1"/>
              </a:buClr>
              <a:buSzPts val="1100"/>
              <a:buFont typeface="Arial"/>
              <a:buNone/>
            </a:pPr>
            <a:r>
              <a:rPr lang="en"/>
              <a:t>Perceptrons and Multi-Layer Perceptrons</a:t>
            </a:r>
            <a:endParaRPr/>
          </a:p>
        </p:txBody>
      </p:sp>
      <p:graphicFrame>
        <p:nvGraphicFramePr>
          <p:cNvPr id="371" name="Google Shape;371;p33"/>
          <p:cNvGraphicFramePr/>
          <p:nvPr/>
        </p:nvGraphicFramePr>
        <p:xfrm>
          <a:off x="0" y="4799062"/>
          <a:ext cx="3000000" cy="3000000"/>
        </p:xfrm>
        <a:graphic>
          <a:graphicData uri="http://schemas.openxmlformats.org/drawingml/2006/table">
            <a:tbl>
              <a:tblPr>
                <a:noFill/>
                <a:tableStyleId>{979C5070-B6A1-4132-B435-0BD852141AAB}</a:tableStyleId>
              </a:tblPr>
              <a:tblGrid>
                <a:gridCol w="1524000"/>
                <a:gridCol w="1524000"/>
                <a:gridCol w="1524000"/>
                <a:gridCol w="1524000"/>
                <a:gridCol w="1524000"/>
                <a:gridCol w="1524000"/>
              </a:tblGrid>
              <a:tr h="332250">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AI Intro</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rgbClr val="BD1515">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Deep Learning</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My First Neural Net</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ConvNets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Recurrent 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200">
                          <a:solidFill>
                            <a:srgbClr val="FFFFFF"/>
                          </a:solidFill>
                          <a:latin typeface="Roboto Condensed"/>
                          <a:ea typeface="Roboto Condensed"/>
                          <a:cs typeface="Roboto Condensed"/>
                          <a:sym typeface="Roboto Condensed"/>
                        </a:rPr>
                        <a:t>Recommendations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372" name="Google Shape;372;p33"/>
          <p:cNvSpPr/>
          <p:nvPr/>
        </p:nvSpPr>
        <p:spPr>
          <a:xfrm>
            <a:off x="-172400" y="731150"/>
            <a:ext cx="5316000" cy="3642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830E00"/>
              </a:buClr>
              <a:buSzPts val="1900"/>
              <a:buFont typeface="Roboto Condensed"/>
              <a:buNone/>
            </a:pPr>
            <a:r>
              <a:rPr b="1" lang="en" sz="4800">
                <a:solidFill>
                  <a:srgbClr val="830E00"/>
                </a:solidFill>
                <a:latin typeface="Roboto Condensed"/>
                <a:ea typeface="Roboto Condensed"/>
                <a:cs typeface="Roboto Condensed"/>
                <a:sym typeface="Roboto Condensed"/>
              </a:rPr>
              <a:t>Rules of Thumb</a:t>
            </a:r>
            <a:endParaRPr b="0" i="0" sz="4800" u="none" cap="none" strike="noStrike">
              <a:solidFill>
                <a:srgbClr val="000000"/>
              </a:solidFill>
              <a:latin typeface="Arial"/>
              <a:ea typeface="Arial"/>
              <a:cs typeface="Arial"/>
              <a:sym typeface="Arial"/>
            </a:endParaRPr>
          </a:p>
        </p:txBody>
      </p:sp>
      <p:sp>
        <p:nvSpPr>
          <p:cNvPr id="373" name="Google Shape;373;p33"/>
          <p:cNvSpPr/>
          <p:nvPr/>
        </p:nvSpPr>
        <p:spPr>
          <a:xfrm>
            <a:off x="27214" y="36286"/>
            <a:ext cx="591600" cy="365100"/>
          </a:xfrm>
          <a:prstGeom prst="rect">
            <a:avLst/>
          </a:prstGeom>
          <a:solidFill>
            <a:srgbClr val="830E00"/>
          </a:solidFill>
          <a:ln cap="flat" cmpd="sng" w="9525">
            <a:solidFill>
              <a:srgbClr val="830E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34"/>
          <p:cNvSpPr txBox="1"/>
          <p:nvPr>
            <p:ph type="title"/>
          </p:nvPr>
        </p:nvSpPr>
        <p:spPr>
          <a:xfrm>
            <a:off x="892969" y="1701105"/>
            <a:ext cx="7358100" cy="1741200"/>
          </a:xfrm>
          <a:prstGeom prst="rect">
            <a:avLst/>
          </a:prstGeom>
          <a:noFill/>
          <a:ln>
            <a:noFill/>
          </a:ln>
        </p:spPr>
        <p:txBody>
          <a:bodyPr anchorCtr="0" anchor="ctr" bIns="48200" lIns="48200" spcFirstLastPara="1" rIns="48200" wrap="square" tIns="48200">
            <a:noAutofit/>
          </a:bodyPr>
          <a:lstStyle/>
          <a:p>
            <a:pPr indent="0" lvl="0" marL="0" marR="0" rtl="0" algn="ctr">
              <a:lnSpc>
                <a:spcPct val="100000"/>
              </a:lnSpc>
              <a:spcBef>
                <a:spcPts val="0"/>
              </a:spcBef>
              <a:spcAft>
                <a:spcPts val="0"/>
              </a:spcAft>
              <a:buClr>
                <a:srgbClr val="FFFFFF"/>
              </a:buClr>
              <a:buSzPts val="4800"/>
              <a:buFont typeface="Roboto Condensed"/>
              <a:buNone/>
            </a:pPr>
            <a:r>
              <a:rPr lang="en"/>
              <a:t>Pima Indians Diabetes Prediction Exercise 2</a:t>
            </a:r>
            <a:endParaRPr b="0" i="0" sz="1200" u="none" cap="none" strike="noStrike">
              <a:solidFill>
                <a:srgbClr val="FFFFFF"/>
              </a:solidFill>
              <a:latin typeface="Roboto Condensed"/>
              <a:ea typeface="Roboto Condensed"/>
              <a:cs typeface="Roboto Condensed"/>
              <a:sym typeface="Roboto Condense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35"/>
          <p:cNvSpPr txBox="1"/>
          <p:nvPr>
            <p:ph type="title"/>
          </p:nvPr>
        </p:nvSpPr>
        <p:spPr>
          <a:xfrm>
            <a:off x="481725" y="0"/>
            <a:ext cx="8520600" cy="462300"/>
          </a:xfrm>
          <a:prstGeom prst="rect">
            <a:avLst/>
          </a:prstGeom>
          <a:noFill/>
          <a:ln>
            <a:noFill/>
          </a:ln>
        </p:spPr>
        <p:txBody>
          <a:bodyPr anchorCtr="0" anchor="ctr" bIns="48200" lIns="48200" spcFirstLastPara="1" rIns="48200" wrap="square" tIns="48200">
            <a:noAutofit/>
          </a:bodyPr>
          <a:lstStyle/>
          <a:p>
            <a:pPr indent="0" lvl="0" marL="0" marR="0" rtl="0" algn="r">
              <a:lnSpc>
                <a:spcPct val="100000"/>
              </a:lnSpc>
              <a:spcBef>
                <a:spcPts val="0"/>
              </a:spcBef>
              <a:spcAft>
                <a:spcPts val="0"/>
              </a:spcAft>
              <a:buClr>
                <a:schemeClr val="dk1"/>
              </a:buClr>
              <a:buSzPts val="1100"/>
              <a:buFont typeface="Arial"/>
              <a:buNone/>
            </a:pPr>
            <a:r>
              <a:rPr lang="en"/>
              <a:t>Perceptrons and Multi-Layer Perceptrons</a:t>
            </a:r>
            <a:endParaRPr/>
          </a:p>
        </p:txBody>
      </p:sp>
      <p:graphicFrame>
        <p:nvGraphicFramePr>
          <p:cNvPr id="384" name="Google Shape;384;p35"/>
          <p:cNvGraphicFramePr/>
          <p:nvPr/>
        </p:nvGraphicFramePr>
        <p:xfrm>
          <a:off x="0" y="4799062"/>
          <a:ext cx="3000000" cy="3000000"/>
        </p:xfrm>
        <a:graphic>
          <a:graphicData uri="http://schemas.openxmlformats.org/drawingml/2006/table">
            <a:tbl>
              <a:tblPr>
                <a:noFill/>
                <a:tableStyleId>{979C5070-B6A1-4132-B435-0BD852141AAB}</a:tableStyleId>
              </a:tblPr>
              <a:tblGrid>
                <a:gridCol w="1524000"/>
                <a:gridCol w="1524000"/>
                <a:gridCol w="1524000"/>
                <a:gridCol w="1524000"/>
                <a:gridCol w="1524000"/>
                <a:gridCol w="1524000"/>
              </a:tblGrid>
              <a:tr h="332250">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AI Intro</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rgbClr val="BD1515">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Deep Learning</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My First Neural Net</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ConvNets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Recurrent 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200">
                          <a:solidFill>
                            <a:srgbClr val="FFFFFF"/>
                          </a:solidFill>
                          <a:latin typeface="Roboto Condensed"/>
                          <a:ea typeface="Roboto Condensed"/>
                          <a:cs typeface="Roboto Condensed"/>
                          <a:sym typeface="Roboto Condensed"/>
                        </a:rPr>
                        <a:t>Recommendations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385" name="Google Shape;385;p35"/>
          <p:cNvSpPr/>
          <p:nvPr/>
        </p:nvSpPr>
        <p:spPr>
          <a:xfrm>
            <a:off x="0" y="503650"/>
            <a:ext cx="9144000" cy="3642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830E00"/>
              </a:buClr>
              <a:buSzPts val="1900"/>
              <a:buFont typeface="Roboto Condensed"/>
              <a:buNone/>
            </a:pPr>
            <a:r>
              <a:rPr b="1" lang="en" sz="3000">
                <a:solidFill>
                  <a:srgbClr val="830E00"/>
                </a:solidFill>
                <a:latin typeface="Roboto Condensed"/>
                <a:ea typeface="Roboto Condensed"/>
                <a:cs typeface="Roboto Condensed"/>
                <a:sym typeface="Roboto Condensed"/>
              </a:rPr>
              <a:t>Gaining Intuition for </a:t>
            </a:r>
            <a:r>
              <a:rPr b="1" lang="en" sz="3000">
                <a:solidFill>
                  <a:srgbClr val="830E00"/>
                </a:solidFill>
                <a:latin typeface="Roboto Condensed"/>
                <a:ea typeface="Roboto Condensed"/>
                <a:cs typeface="Roboto Condensed"/>
                <a:sym typeface="Roboto Condensed"/>
              </a:rPr>
              <a:t>the Learning Process</a:t>
            </a:r>
            <a:endParaRPr b="0" i="1" sz="3000" u="none" cap="none" strike="noStrike">
              <a:solidFill>
                <a:srgbClr val="000000"/>
              </a:solidFill>
              <a:latin typeface="Arial"/>
              <a:ea typeface="Arial"/>
              <a:cs typeface="Arial"/>
              <a:sym typeface="Arial"/>
            </a:endParaRPr>
          </a:p>
        </p:txBody>
      </p:sp>
      <p:pic>
        <p:nvPicPr>
          <p:cNvPr id="386" name="Google Shape;386;p35"/>
          <p:cNvPicPr preferRelativeResize="0"/>
          <p:nvPr/>
        </p:nvPicPr>
        <p:blipFill>
          <a:blip r:embed="rId3">
            <a:alphaModFix/>
          </a:blip>
          <a:stretch>
            <a:fillRect/>
          </a:stretch>
        </p:blipFill>
        <p:spPr>
          <a:xfrm>
            <a:off x="3693276" y="1245002"/>
            <a:ext cx="5094326" cy="3176875"/>
          </a:xfrm>
          <a:prstGeom prst="rect">
            <a:avLst/>
          </a:prstGeom>
          <a:noFill/>
          <a:ln>
            <a:noFill/>
          </a:ln>
        </p:spPr>
      </p:pic>
      <p:sp>
        <p:nvSpPr>
          <p:cNvPr id="387" name="Google Shape;387;p35"/>
          <p:cNvSpPr/>
          <p:nvPr/>
        </p:nvSpPr>
        <p:spPr>
          <a:xfrm>
            <a:off x="92559" y="1027421"/>
            <a:ext cx="290100" cy="471900"/>
          </a:xfrm>
          <a:custGeom>
            <a:rect b="b" l="l" r="r" t="t"/>
            <a:pathLst>
              <a:path extrusionOk="0" h="120000" w="120000">
                <a:moveTo>
                  <a:pt x="62443" y="17507"/>
                </a:moveTo>
                <a:cubicBezTo>
                  <a:pt x="40956" y="16566"/>
                  <a:pt x="22742" y="27123"/>
                  <a:pt x="23005" y="40371"/>
                </a:cubicBezTo>
                <a:cubicBezTo>
                  <a:pt x="23280" y="54080"/>
                  <a:pt x="43035" y="64532"/>
                  <a:pt x="65115" y="62661"/>
                </a:cubicBezTo>
                <a:cubicBezTo>
                  <a:pt x="82455" y="60406"/>
                  <a:pt x="94777" y="50923"/>
                  <a:pt x="94514" y="40025"/>
                </a:cubicBezTo>
                <a:cubicBezTo>
                  <a:pt x="94245" y="28588"/>
                  <a:pt x="80316" y="19021"/>
                  <a:pt x="61858" y="17601"/>
                </a:cubicBezTo>
                <a:lnTo>
                  <a:pt x="57442" y="11"/>
                </a:lnTo>
                <a:cubicBezTo>
                  <a:pt x="76247" y="-278"/>
                  <a:pt x="94221" y="5033"/>
                  <a:pt x="105485" y="14299"/>
                </a:cubicBezTo>
                <a:cubicBezTo>
                  <a:pt x="127798" y="32653"/>
                  <a:pt x="120997" y="55745"/>
                  <a:pt x="107672" y="75034"/>
                </a:cubicBezTo>
                <a:cubicBezTo>
                  <a:pt x="96241" y="91578"/>
                  <a:pt x="79533" y="106808"/>
                  <a:pt x="57275" y="120000"/>
                </a:cubicBezTo>
                <a:cubicBezTo>
                  <a:pt x="42874" y="109670"/>
                  <a:pt x="30648" y="98578"/>
                  <a:pt x="20573" y="86901"/>
                </a:cubicBezTo>
                <a:cubicBezTo>
                  <a:pt x="8347" y="72718"/>
                  <a:pt x="-1272" y="57048"/>
                  <a:pt x="137" y="40265"/>
                </a:cubicBezTo>
                <a:cubicBezTo>
                  <a:pt x="1021" y="29796"/>
                  <a:pt x="6381" y="19784"/>
                  <a:pt x="17239" y="12261"/>
                </a:cubicBezTo>
                <a:cubicBezTo>
                  <a:pt x="27648" y="5050"/>
                  <a:pt x="42515" y="562"/>
                  <a:pt x="58739" y="155"/>
                </a:cubicBezTo>
                <a:lnTo>
                  <a:pt x="62443" y="17507"/>
                </a:lnTo>
                <a:close/>
              </a:path>
            </a:pathLst>
          </a:custGeom>
          <a:solidFill>
            <a:srgbClr val="830E00"/>
          </a:solid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000000"/>
              </a:buClr>
              <a:buSzPts val="1700"/>
              <a:buFont typeface="Helvetica Neue"/>
              <a:buNone/>
            </a:pPr>
            <a:r>
              <a:t/>
            </a:r>
            <a:endParaRPr b="0" i="0" sz="1700" u="none" cap="none" strike="noStrike">
              <a:solidFill>
                <a:srgbClr val="000000"/>
              </a:solidFill>
              <a:latin typeface="Helvetica Neue"/>
              <a:ea typeface="Helvetica Neue"/>
              <a:cs typeface="Helvetica Neue"/>
              <a:sym typeface="Helvetica Neue"/>
            </a:endParaRPr>
          </a:p>
        </p:txBody>
      </p:sp>
      <p:sp>
        <p:nvSpPr>
          <p:cNvPr id="388" name="Google Shape;388;p35"/>
          <p:cNvSpPr/>
          <p:nvPr/>
        </p:nvSpPr>
        <p:spPr>
          <a:xfrm>
            <a:off x="321875" y="989762"/>
            <a:ext cx="3371400" cy="3642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830E00"/>
              </a:buClr>
              <a:buSzPts val="1900"/>
              <a:buFont typeface="Roboto Condensed"/>
              <a:buNone/>
            </a:pPr>
            <a:r>
              <a:rPr b="1" lang="en" sz="1900">
                <a:solidFill>
                  <a:srgbClr val="830E00"/>
                </a:solidFill>
                <a:latin typeface="Roboto Condensed"/>
                <a:ea typeface="Roboto Condensed"/>
                <a:cs typeface="Roboto Condensed"/>
                <a:sym typeface="Roboto Condensed"/>
              </a:rPr>
              <a:t>Noisy </a:t>
            </a:r>
            <a:r>
              <a:rPr b="1" lang="en" sz="1900">
                <a:solidFill>
                  <a:srgbClr val="830E00"/>
                </a:solidFill>
                <a:latin typeface="Roboto Condensed"/>
                <a:ea typeface="Roboto Condensed"/>
                <a:cs typeface="Roboto Condensed"/>
                <a:sym typeface="Roboto Condensed"/>
              </a:rPr>
              <a:t>Train and Loss Functions?</a:t>
            </a:r>
            <a:endParaRPr b="0" i="0" sz="700" u="none" cap="none" strike="noStrike">
              <a:solidFill>
                <a:srgbClr val="000000"/>
              </a:solidFill>
              <a:latin typeface="Arial"/>
              <a:ea typeface="Arial"/>
              <a:cs typeface="Arial"/>
              <a:sym typeface="Arial"/>
            </a:endParaRPr>
          </a:p>
        </p:txBody>
      </p:sp>
      <p:sp>
        <p:nvSpPr>
          <p:cNvPr id="389" name="Google Shape;389;p35"/>
          <p:cNvSpPr/>
          <p:nvPr/>
        </p:nvSpPr>
        <p:spPr>
          <a:xfrm>
            <a:off x="444575" y="1283462"/>
            <a:ext cx="3248700" cy="1123200"/>
          </a:xfrm>
          <a:prstGeom prst="rect">
            <a:avLst/>
          </a:prstGeom>
          <a:noFill/>
          <a:ln>
            <a:noFill/>
          </a:ln>
        </p:spPr>
        <p:txBody>
          <a:bodyPr anchorCtr="0" anchor="ctr" bIns="35725" lIns="35725" spcFirstLastPara="1" rIns="35725" wrap="square" tIns="35725">
            <a:noAutofit/>
          </a:bodyPr>
          <a:lstStyle/>
          <a:p>
            <a:pPr indent="0" lvl="0" marL="0" marR="0" rtl="0" algn="l">
              <a:lnSpc>
                <a:spcPct val="114000"/>
              </a:lnSpc>
              <a:spcBef>
                <a:spcPts val="0"/>
              </a:spcBef>
              <a:spcAft>
                <a:spcPts val="0"/>
              </a:spcAft>
              <a:buClr>
                <a:srgbClr val="000000"/>
              </a:buClr>
              <a:buSzPts val="1200"/>
              <a:buFont typeface="Roboto"/>
              <a:buNone/>
            </a:pPr>
            <a:r>
              <a:rPr lang="en" sz="1200">
                <a:latin typeface="Roboto"/>
                <a:ea typeface="Roboto"/>
                <a:cs typeface="Roboto"/>
                <a:sym typeface="Roboto"/>
              </a:rPr>
              <a:t>This is caused by the </a:t>
            </a:r>
            <a:r>
              <a:rPr b="1" lang="en" sz="1200">
                <a:latin typeface="Roboto"/>
                <a:ea typeface="Roboto"/>
                <a:cs typeface="Roboto"/>
                <a:sym typeface="Roboto"/>
              </a:rPr>
              <a:t>batch size</a:t>
            </a:r>
            <a:r>
              <a:rPr lang="en" sz="1200">
                <a:latin typeface="Roboto"/>
                <a:ea typeface="Roboto"/>
                <a:cs typeface="Roboto"/>
                <a:sym typeface="Roboto"/>
              </a:rPr>
              <a:t> in your hyperparameters. </a:t>
            </a:r>
            <a:r>
              <a:rPr b="1" lang="en" sz="1200">
                <a:latin typeface="Roboto"/>
                <a:ea typeface="Roboto"/>
                <a:cs typeface="Roboto"/>
                <a:sym typeface="Roboto"/>
              </a:rPr>
              <a:t>Batch size</a:t>
            </a:r>
            <a:r>
              <a:rPr lang="en" sz="1200">
                <a:latin typeface="Roboto"/>
                <a:ea typeface="Roboto"/>
                <a:cs typeface="Roboto"/>
                <a:sym typeface="Roboto"/>
              </a:rPr>
              <a:t> indicates how many </a:t>
            </a:r>
            <a:r>
              <a:rPr b="1" lang="en" sz="1200">
                <a:latin typeface="Roboto"/>
                <a:ea typeface="Roboto"/>
                <a:cs typeface="Roboto"/>
                <a:sym typeface="Roboto"/>
              </a:rPr>
              <a:t>sampled rows</a:t>
            </a:r>
            <a:r>
              <a:rPr lang="en" sz="1200">
                <a:latin typeface="Roboto"/>
                <a:ea typeface="Roboto"/>
                <a:cs typeface="Roboto"/>
                <a:sym typeface="Roboto"/>
              </a:rPr>
              <a:t> will be used by your model during each </a:t>
            </a:r>
            <a:r>
              <a:rPr b="1" lang="en" sz="1200">
                <a:latin typeface="Roboto"/>
                <a:ea typeface="Roboto"/>
                <a:cs typeface="Roboto"/>
                <a:sym typeface="Roboto"/>
              </a:rPr>
              <a:t>training step </a:t>
            </a:r>
            <a:r>
              <a:rPr lang="en" sz="1200">
                <a:latin typeface="Roboto"/>
                <a:ea typeface="Roboto"/>
                <a:cs typeface="Roboto"/>
                <a:sym typeface="Roboto"/>
              </a:rPr>
              <a:t>or</a:t>
            </a:r>
            <a:r>
              <a:rPr b="1" lang="en" sz="1200">
                <a:latin typeface="Roboto"/>
                <a:ea typeface="Roboto"/>
                <a:cs typeface="Roboto"/>
                <a:sym typeface="Roboto"/>
              </a:rPr>
              <a:t> “epoch”</a:t>
            </a:r>
            <a:r>
              <a:rPr lang="en" sz="1200">
                <a:latin typeface="Roboto"/>
                <a:ea typeface="Roboto"/>
                <a:cs typeface="Roboto"/>
                <a:sym typeface="Roboto"/>
              </a:rPr>
              <a:t>.</a:t>
            </a:r>
            <a:endParaRPr b="0" i="0" sz="700" u="none" cap="none" strike="noStrike">
              <a:solidFill>
                <a:srgbClr val="000000"/>
              </a:solidFill>
              <a:latin typeface="Arial"/>
              <a:ea typeface="Arial"/>
              <a:cs typeface="Arial"/>
              <a:sym typeface="Arial"/>
            </a:endParaRPr>
          </a:p>
        </p:txBody>
      </p:sp>
      <p:sp>
        <p:nvSpPr>
          <p:cNvPr id="390" name="Google Shape;390;p35"/>
          <p:cNvSpPr/>
          <p:nvPr/>
        </p:nvSpPr>
        <p:spPr>
          <a:xfrm>
            <a:off x="92558" y="2385185"/>
            <a:ext cx="290100" cy="474900"/>
          </a:xfrm>
          <a:custGeom>
            <a:rect b="b" l="l" r="r" t="t"/>
            <a:pathLst>
              <a:path extrusionOk="0" h="120000" w="120000">
                <a:moveTo>
                  <a:pt x="62443" y="17507"/>
                </a:moveTo>
                <a:cubicBezTo>
                  <a:pt x="40956" y="16566"/>
                  <a:pt x="22742" y="27123"/>
                  <a:pt x="23005" y="40371"/>
                </a:cubicBezTo>
                <a:cubicBezTo>
                  <a:pt x="23280" y="54080"/>
                  <a:pt x="43035" y="64532"/>
                  <a:pt x="65115" y="62661"/>
                </a:cubicBezTo>
                <a:cubicBezTo>
                  <a:pt x="82455" y="60406"/>
                  <a:pt x="94777" y="50923"/>
                  <a:pt x="94514" y="40025"/>
                </a:cubicBezTo>
                <a:cubicBezTo>
                  <a:pt x="94245" y="28588"/>
                  <a:pt x="80316" y="19021"/>
                  <a:pt x="61858" y="17601"/>
                </a:cubicBezTo>
                <a:lnTo>
                  <a:pt x="57442" y="11"/>
                </a:lnTo>
                <a:cubicBezTo>
                  <a:pt x="76247" y="-278"/>
                  <a:pt x="94221" y="5033"/>
                  <a:pt x="105485" y="14299"/>
                </a:cubicBezTo>
                <a:cubicBezTo>
                  <a:pt x="127798" y="32653"/>
                  <a:pt x="120997" y="55745"/>
                  <a:pt x="107672" y="75034"/>
                </a:cubicBezTo>
                <a:cubicBezTo>
                  <a:pt x="96241" y="91578"/>
                  <a:pt x="79533" y="106808"/>
                  <a:pt x="57275" y="120000"/>
                </a:cubicBezTo>
                <a:cubicBezTo>
                  <a:pt x="42874" y="109670"/>
                  <a:pt x="30648" y="98578"/>
                  <a:pt x="20573" y="86901"/>
                </a:cubicBezTo>
                <a:cubicBezTo>
                  <a:pt x="8347" y="72718"/>
                  <a:pt x="-1272" y="57048"/>
                  <a:pt x="137" y="40265"/>
                </a:cubicBezTo>
                <a:cubicBezTo>
                  <a:pt x="1021" y="29796"/>
                  <a:pt x="6381" y="19784"/>
                  <a:pt x="17239" y="12261"/>
                </a:cubicBezTo>
                <a:cubicBezTo>
                  <a:pt x="27648" y="5050"/>
                  <a:pt x="42515" y="562"/>
                  <a:pt x="58739" y="155"/>
                </a:cubicBezTo>
                <a:lnTo>
                  <a:pt x="62443" y="17507"/>
                </a:lnTo>
                <a:close/>
              </a:path>
            </a:pathLst>
          </a:custGeom>
          <a:solidFill>
            <a:srgbClr val="F7EAC8"/>
          </a:solidFill>
          <a:ln cap="flat" cmpd="sng" w="9525">
            <a:solidFill>
              <a:srgbClr val="999999"/>
            </a:solidFill>
            <a:prstDash val="solid"/>
            <a:round/>
            <a:headEnd len="sm" w="sm" type="none"/>
            <a:tailEnd len="sm" w="sm" type="none"/>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000000"/>
              </a:buClr>
              <a:buSzPts val="1700"/>
              <a:buFont typeface="Helvetica Neue"/>
              <a:buNone/>
            </a:pPr>
            <a:r>
              <a:t/>
            </a:r>
            <a:endParaRPr b="0" i="0" sz="1700" u="none" cap="none" strike="noStrike">
              <a:solidFill>
                <a:srgbClr val="000000"/>
              </a:solidFill>
              <a:latin typeface="Helvetica Neue"/>
              <a:ea typeface="Helvetica Neue"/>
              <a:cs typeface="Helvetica Neue"/>
              <a:sym typeface="Helvetica Neue"/>
            </a:endParaRPr>
          </a:p>
        </p:txBody>
      </p:sp>
      <p:sp>
        <p:nvSpPr>
          <p:cNvPr id="391" name="Google Shape;391;p35"/>
          <p:cNvSpPr/>
          <p:nvPr/>
        </p:nvSpPr>
        <p:spPr>
          <a:xfrm>
            <a:off x="379500" y="2368349"/>
            <a:ext cx="2451300" cy="3642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470406"/>
              </a:buClr>
              <a:buSzPts val="1900"/>
              <a:buFont typeface="Roboto Condensed"/>
              <a:buNone/>
            </a:pPr>
            <a:r>
              <a:rPr b="1" lang="en" sz="1900">
                <a:solidFill>
                  <a:srgbClr val="470406"/>
                </a:solidFill>
                <a:latin typeface="Roboto Condensed"/>
                <a:ea typeface="Roboto Condensed"/>
                <a:cs typeface="Roboto Condensed"/>
                <a:sym typeface="Roboto Condensed"/>
              </a:rPr>
              <a:t>Getting Smooth Graphs</a:t>
            </a:r>
            <a:endParaRPr b="0" i="0" sz="700" u="none" cap="none" strike="noStrike">
              <a:solidFill>
                <a:srgbClr val="000000"/>
              </a:solidFill>
              <a:latin typeface="Arial"/>
              <a:ea typeface="Arial"/>
              <a:cs typeface="Arial"/>
              <a:sym typeface="Arial"/>
            </a:endParaRPr>
          </a:p>
        </p:txBody>
      </p:sp>
      <p:sp>
        <p:nvSpPr>
          <p:cNvPr id="392" name="Google Shape;392;p35"/>
          <p:cNvSpPr/>
          <p:nvPr/>
        </p:nvSpPr>
        <p:spPr>
          <a:xfrm>
            <a:off x="442425" y="2697149"/>
            <a:ext cx="3229500" cy="601500"/>
          </a:xfrm>
          <a:prstGeom prst="rect">
            <a:avLst/>
          </a:prstGeom>
          <a:noFill/>
          <a:ln>
            <a:noFill/>
          </a:ln>
        </p:spPr>
        <p:txBody>
          <a:bodyPr anchorCtr="0" anchor="ctr" bIns="35725" lIns="35725" spcFirstLastPara="1" rIns="35725" wrap="square" tIns="35725">
            <a:noAutofit/>
          </a:bodyPr>
          <a:lstStyle/>
          <a:p>
            <a:pPr indent="0" lvl="0" marL="0" marR="0" rtl="0" algn="l">
              <a:lnSpc>
                <a:spcPct val="114000"/>
              </a:lnSpc>
              <a:spcBef>
                <a:spcPts val="0"/>
              </a:spcBef>
              <a:spcAft>
                <a:spcPts val="0"/>
              </a:spcAft>
              <a:buClr>
                <a:srgbClr val="000000"/>
              </a:buClr>
              <a:buSzPts val="1200"/>
              <a:buFont typeface="Roboto"/>
              <a:buNone/>
            </a:pPr>
            <a:r>
              <a:rPr lang="en" sz="1200">
                <a:latin typeface="Roboto"/>
                <a:ea typeface="Roboto"/>
                <a:cs typeface="Roboto"/>
                <a:sym typeface="Roboto"/>
              </a:rPr>
              <a:t>Just indicate the batch size to be equal to your number of training records. </a:t>
            </a:r>
            <a:endParaRPr b="0" i="0" sz="700" u="none" cap="none" strike="noStrike">
              <a:solidFill>
                <a:srgbClr val="000000"/>
              </a:solidFill>
              <a:latin typeface="Arial"/>
              <a:ea typeface="Arial"/>
              <a:cs typeface="Arial"/>
              <a:sym typeface="Arial"/>
            </a:endParaRPr>
          </a:p>
        </p:txBody>
      </p:sp>
      <p:sp>
        <p:nvSpPr>
          <p:cNvPr id="393" name="Google Shape;393;p35"/>
          <p:cNvSpPr/>
          <p:nvPr/>
        </p:nvSpPr>
        <p:spPr>
          <a:xfrm>
            <a:off x="92559" y="3336970"/>
            <a:ext cx="290100" cy="471900"/>
          </a:xfrm>
          <a:custGeom>
            <a:rect b="b" l="l" r="r" t="t"/>
            <a:pathLst>
              <a:path extrusionOk="0" h="120000" w="120000">
                <a:moveTo>
                  <a:pt x="62443" y="17507"/>
                </a:moveTo>
                <a:cubicBezTo>
                  <a:pt x="40956" y="16566"/>
                  <a:pt x="22742" y="27123"/>
                  <a:pt x="23005" y="40371"/>
                </a:cubicBezTo>
                <a:cubicBezTo>
                  <a:pt x="23280" y="54080"/>
                  <a:pt x="43035" y="64532"/>
                  <a:pt x="65115" y="62661"/>
                </a:cubicBezTo>
                <a:cubicBezTo>
                  <a:pt x="82455" y="60406"/>
                  <a:pt x="94777" y="50923"/>
                  <a:pt x="94514" y="40025"/>
                </a:cubicBezTo>
                <a:cubicBezTo>
                  <a:pt x="94245" y="28588"/>
                  <a:pt x="80316" y="19021"/>
                  <a:pt x="61858" y="17601"/>
                </a:cubicBezTo>
                <a:lnTo>
                  <a:pt x="57442" y="11"/>
                </a:lnTo>
                <a:cubicBezTo>
                  <a:pt x="76247" y="-278"/>
                  <a:pt x="94221" y="5033"/>
                  <a:pt x="105485" y="14299"/>
                </a:cubicBezTo>
                <a:cubicBezTo>
                  <a:pt x="127798" y="32653"/>
                  <a:pt x="120997" y="55745"/>
                  <a:pt x="107672" y="75034"/>
                </a:cubicBezTo>
                <a:cubicBezTo>
                  <a:pt x="96241" y="91578"/>
                  <a:pt x="79533" y="106808"/>
                  <a:pt x="57275" y="120000"/>
                </a:cubicBezTo>
                <a:cubicBezTo>
                  <a:pt x="42874" y="109670"/>
                  <a:pt x="30648" y="98578"/>
                  <a:pt x="20573" y="86901"/>
                </a:cubicBezTo>
                <a:cubicBezTo>
                  <a:pt x="8347" y="72718"/>
                  <a:pt x="-1272" y="57048"/>
                  <a:pt x="137" y="40265"/>
                </a:cubicBezTo>
                <a:cubicBezTo>
                  <a:pt x="1021" y="29796"/>
                  <a:pt x="6381" y="19784"/>
                  <a:pt x="17239" y="12261"/>
                </a:cubicBezTo>
                <a:cubicBezTo>
                  <a:pt x="27648" y="5050"/>
                  <a:pt x="42515" y="562"/>
                  <a:pt x="58739" y="155"/>
                </a:cubicBezTo>
                <a:lnTo>
                  <a:pt x="62443" y="17507"/>
                </a:lnTo>
                <a:close/>
              </a:path>
            </a:pathLst>
          </a:custGeom>
          <a:solidFill>
            <a:srgbClr val="2D3E4F"/>
          </a:solid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000000"/>
              </a:buClr>
              <a:buSzPts val="1700"/>
              <a:buFont typeface="Helvetica Neue"/>
              <a:buNone/>
            </a:pPr>
            <a:r>
              <a:t/>
            </a:r>
            <a:endParaRPr b="0" i="0" sz="1700" u="none" cap="none" strike="noStrike">
              <a:solidFill>
                <a:srgbClr val="000000"/>
              </a:solidFill>
              <a:latin typeface="Helvetica Neue"/>
              <a:ea typeface="Helvetica Neue"/>
              <a:cs typeface="Helvetica Neue"/>
              <a:sym typeface="Helvetica Neue"/>
            </a:endParaRPr>
          </a:p>
        </p:txBody>
      </p:sp>
      <p:sp>
        <p:nvSpPr>
          <p:cNvPr id="394" name="Google Shape;394;p35"/>
          <p:cNvSpPr/>
          <p:nvPr/>
        </p:nvSpPr>
        <p:spPr>
          <a:xfrm>
            <a:off x="321861" y="3336962"/>
            <a:ext cx="3497100" cy="3642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BD1915"/>
              </a:buClr>
              <a:buSzPts val="1900"/>
              <a:buFont typeface="Roboto Condensed"/>
              <a:buNone/>
            </a:pPr>
            <a:r>
              <a:rPr b="1" lang="en" sz="1900">
                <a:solidFill>
                  <a:srgbClr val="BD1915"/>
                </a:solidFill>
                <a:latin typeface="Roboto Condensed"/>
                <a:ea typeface="Roboto Condensed"/>
                <a:cs typeface="Roboto Condensed"/>
                <a:sym typeface="Roboto Condensed"/>
              </a:rPr>
              <a:t>Why Not Do This In The 1st Place?</a:t>
            </a:r>
            <a:endParaRPr b="0" i="0" sz="700" u="none" cap="none" strike="noStrike">
              <a:solidFill>
                <a:srgbClr val="000000"/>
              </a:solidFill>
              <a:latin typeface="Arial"/>
              <a:ea typeface="Arial"/>
              <a:cs typeface="Arial"/>
              <a:sym typeface="Arial"/>
            </a:endParaRPr>
          </a:p>
        </p:txBody>
      </p:sp>
      <p:sp>
        <p:nvSpPr>
          <p:cNvPr id="395" name="Google Shape;395;p35"/>
          <p:cNvSpPr/>
          <p:nvPr/>
        </p:nvSpPr>
        <p:spPr>
          <a:xfrm>
            <a:off x="444450" y="3670500"/>
            <a:ext cx="3310200" cy="971100"/>
          </a:xfrm>
          <a:prstGeom prst="rect">
            <a:avLst/>
          </a:prstGeom>
          <a:noFill/>
          <a:ln>
            <a:noFill/>
          </a:ln>
        </p:spPr>
        <p:txBody>
          <a:bodyPr anchorCtr="0" anchor="ctr" bIns="35725" lIns="35725" spcFirstLastPara="1" rIns="35725" wrap="square" tIns="35725">
            <a:noAutofit/>
          </a:bodyPr>
          <a:lstStyle/>
          <a:p>
            <a:pPr indent="0" lvl="0" marL="0" marR="0" rtl="0" algn="l">
              <a:lnSpc>
                <a:spcPct val="114000"/>
              </a:lnSpc>
              <a:spcBef>
                <a:spcPts val="0"/>
              </a:spcBef>
              <a:spcAft>
                <a:spcPts val="0"/>
              </a:spcAft>
              <a:buClr>
                <a:srgbClr val="000000"/>
              </a:buClr>
              <a:buSzPts val="1200"/>
              <a:buFont typeface="Roboto"/>
              <a:buNone/>
            </a:pPr>
            <a:r>
              <a:rPr lang="en" sz="1200">
                <a:solidFill>
                  <a:schemeClr val="dk1"/>
                </a:solidFill>
                <a:latin typeface="Roboto"/>
                <a:ea typeface="Roboto"/>
                <a:cs typeface="Roboto"/>
                <a:sym typeface="Roboto"/>
              </a:rPr>
              <a:t>Unfortunately, not all computers have the capacity to store everything in memory. Interestingly, it’s also been observed that smaller batch sizes can lead to less overfitting.</a:t>
            </a:r>
            <a:endParaRPr sz="700"/>
          </a:p>
        </p:txBody>
      </p:sp>
      <p:sp>
        <p:nvSpPr>
          <p:cNvPr id="396" name="Google Shape;396;p35"/>
          <p:cNvSpPr/>
          <p:nvPr/>
        </p:nvSpPr>
        <p:spPr>
          <a:xfrm>
            <a:off x="27214" y="36286"/>
            <a:ext cx="591600" cy="365100"/>
          </a:xfrm>
          <a:prstGeom prst="rect">
            <a:avLst/>
          </a:prstGeom>
          <a:solidFill>
            <a:srgbClr val="830E00"/>
          </a:solidFill>
          <a:ln cap="flat" cmpd="sng" w="9525">
            <a:solidFill>
              <a:srgbClr val="830E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36"/>
          <p:cNvSpPr txBox="1"/>
          <p:nvPr>
            <p:ph type="title"/>
          </p:nvPr>
        </p:nvSpPr>
        <p:spPr>
          <a:xfrm>
            <a:off x="481725" y="0"/>
            <a:ext cx="8520600" cy="462300"/>
          </a:xfrm>
          <a:prstGeom prst="rect">
            <a:avLst/>
          </a:prstGeom>
          <a:noFill/>
          <a:ln>
            <a:noFill/>
          </a:ln>
        </p:spPr>
        <p:txBody>
          <a:bodyPr anchorCtr="0" anchor="ctr" bIns="48200" lIns="48200" spcFirstLastPara="1" rIns="48200" wrap="square" tIns="48200">
            <a:noAutofit/>
          </a:bodyPr>
          <a:lstStyle/>
          <a:p>
            <a:pPr indent="0" lvl="0" marL="0" marR="0" rtl="0" algn="r">
              <a:lnSpc>
                <a:spcPct val="100000"/>
              </a:lnSpc>
              <a:spcBef>
                <a:spcPts val="0"/>
              </a:spcBef>
              <a:spcAft>
                <a:spcPts val="0"/>
              </a:spcAft>
              <a:buClr>
                <a:schemeClr val="dk1"/>
              </a:buClr>
              <a:buSzPts val="1100"/>
              <a:buFont typeface="Arial"/>
              <a:buNone/>
            </a:pPr>
            <a:r>
              <a:rPr lang="en"/>
              <a:t>Perceptrons and Multi-Layer Perceptrons</a:t>
            </a:r>
            <a:endParaRPr/>
          </a:p>
        </p:txBody>
      </p:sp>
      <p:graphicFrame>
        <p:nvGraphicFramePr>
          <p:cNvPr id="402" name="Google Shape;402;p36"/>
          <p:cNvGraphicFramePr/>
          <p:nvPr/>
        </p:nvGraphicFramePr>
        <p:xfrm>
          <a:off x="0" y="4799062"/>
          <a:ext cx="3000000" cy="3000000"/>
        </p:xfrm>
        <a:graphic>
          <a:graphicData uri="http://schemas.openxmlformats.org/drawingml/2006/table">
            <a:tbl>
              <a:tblPr>
                <a:noFill/>
                <a:tableStyleId>{979C5070-B6A1-4132-B435-0BD852141AAB}</a:tableStyleId>
              </a:tblPr>
              <a:tblGrid>
                <a:gridCol w="1524000"/>
                <a:gridCol w="1524000"/>
                <a:gridCol w="1524000"/>
                <a:gridCol w="1524000"/>
                <a:gridCol w="1524000"/>
                <a:gridCol w="1524000"/>
              </a:tblGrid>
              <a:tr h="332250">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AI Intro</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rgbClr val="BD1515">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Deep Learning</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My First Neural Net</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ConvNets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Recurrent 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200">
                          <a:solidFill>
                            <a:srgbClr val="FFFFFF"/>
                          </a:solidFill>
                          <a:latin typeface="Roboto Condensed"/>
                          <a:ea typeface="Roboto Condensed"/>
                          <a:cs typeface="Roboto Condensed"/>
                          <a:sym typeface="Roboto Condensed"/>
                        </a:rPr>
                        <a:t>Recommendations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403" name="Google Shape;403;p36"/>
          <p:cNvSpPr/>
          <p:nvPr/>
        </p:nvSpPr>
        <p:spPr>
          <a:xfrm>
            <a:off x="0" y="503650"/>
            <a:ext cx="9144000" cy="3642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830E00"/>
              </a:buClr>
              <a:buSzPts val="1900"/>
              <a:buFont typeface="Roboto Condensed"/>
              <a:buNone/>
            </a:pPr>
            <a:r>
              <a:rPr b="1" lang="en" sz="3000">
                <a:solidFill>
                  <a:srgbClr val="830E00"/>
                </a:solidFill>
                <a:latin typeface="Roboto Condensed"/>
                <a:ea typeface="Roboto Condensed"/>
                <a:cs typeface="Roboto Condensed"/>
                <a:sym typeface="Roboto Condensed"/>
              </a:rPr>
              <a:t>Gaining Intuition for the Learning Process</a:t>
            </a:r>
            <a:endParaRPr b="0" i="1" sz="3000" u="none" cap="none" strike="noStrike">
              <a:solidFill>
                <a:srgbClr val="000000"/>
              </a:solidFill>
              <a:latin typeface="Arial"/>
              <a:ea typeface="Arial"/>
              <a:cs typeface="Arial"/>
              <a:sym typeface="Arial"/>
            </a:endParaRPr>
          </a:p>
        </p:txBody>
      </p:sp>
      <p:pic>
        <p:nvPicPr>
          <p:cNvPr id="404" name="Google Shape;404;p36"/>
          <p:cNvPicPr preferRelativeResize="0"/>
          <p:nvPr/>
        </p:nvPicPr>
        <p:blipFill>
          <a:blip r:embed="rId3">
            <a:alphaModFix/>
          </a:blip>
          <a:stretch>
            <a:fillRect/>
          </a:stretch>
        </p:blipFill>
        <p:spPr>
          <a:xfrm>
            <a:off x="258850" y="909200"/>
            <a:ext cx="4370736" cy="3626413"/>
          </a:xfrm>
          <a:prstGeom prst="rect">
            <a:avLst/>
          </a:prstGeom>
          <a:noFill/>
          <a:ln>
            <a:noFill/>
          </a:ln>
        </p:spPr>
      </p:pic>
      <p:pic>
        <p:nvPicPr>
          <p:cNvPr id="405" name="Google Shape;405;p36"/>
          <p:cNvPicPr preferRelativeResize="0"/>
          <p:nvPr/>
        </p:nvPicPr>
        <p:blipFill>
          <a:blip r:embed="rId4">
            <a:alphaModFix/>
          </a:blip>
          <a:stretch>
            <a:fillRect/>
          </a:stretch>
        </p:blipFill>
        <p:spPr>
          <a:xfrm>
            <a:off x="4572011" y="909200"/>
            <a:ext cx="4209614" cy="3556398"/>
          </a:xfrm>
          <a:prstGeom prst="rect">
            <a:avLst/>
          </a:prstGeom>
          <a:noFill/>
          <a:ln>
            <a:noFill/>
          </a:ln>
        </p:spPr>
      </p:pic>
      <p:sp>
        <p:nvSpPr>
          <p:cNvPr id="406" name="Google Shape;406;p36"/>
          <p:cNvSpPr/>
          <p:nvPr/>
        </p:nvSpPr>
        <p:spPr>
          <a:xfrm>
            <a:off x="27214" y="36286"/>
            <a:ext cx="591600" cy="365100"/>
          </a:xfrm>
          <a:prstGeom prst="rect">
            <a:avLst/>
          </a:prstGeom>
          <a:solidFill>
            <a:srgbClr val="830E00"/>
          </a:solidFill>
          <a:ln cap="flat" cmpd="sng" w="9525">
            <a:solidFill>
              <a:srgbClr val="830E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37"/>
          <p:cNvSpPr txBox="1"/>
          <p:nvPr>
            <p:ph type="title"/>
          </p:nvPr>
        </p:nvSpPr>
        <p:spPr>
          <a:xfrm>
            <a:off x="481725" y="0"/>
            <a:ext cx="8520600" cy="462300"/>
          </a:xfrm>
          <a:prstGeom prst="rect">
            <a:avLst/>
          </a:prstGeom>
          <a:noFill/>
          <a:ln>
            <a:noFill/>
          </a:ln>
        </p:spPr>
        <p:txBody>
          <a:bodyPr anchorCtr="0" anchor="ctr" bIns="48200" lIns="48200" spcFirstLastPara="1" rIns="48200" wrap="square" tIns="48200">
            <a:noAutofit/>
          </a:bodyPr>
          <a:lstStyle/>
          <a:p>
            <a:pPr indent="0" lvl="0" marL="0" marR="0" rtl="0" algn="r">
              <a:lnSpc>
                <a:spcPct val="100000"/>
              </a:lnSpc>
              <a:spcBef>
                <a:spcPts val="0"/>
              </a:spcBef>
              <a:spcAft>
                <a:spcPts val="0"/>
              </a:spcAft>
              <a:buClr>
                <a:schemeClr val="dk1"/>
              </a:buClr>
              <a:buSzPts val="1100"/>
              <a:buFont typeface="Arial"/>
              <a:buNone/>
            </a:pPr>
            <a:r>
              <a:rPr lang="en"/>
              <a:t>Perceptrons and Multi-Layer Perceptrons</a:t>
            </a:r>
            <a:endParaRPr/>
          </a:p>
        </p:txBody>
      </p:sp>
      <p:graphicFrame>
        <p:nvGraphicFramePr>
          <p:cNvPr id="412" name="Google Shape;412;p37"/>
          <p:cNvGraphicFramePr/>
          <p:nvPr/>
        </p:nvGraphicFramePr>
        <p:xfrm>
          <a:off x="0" y="4799062"/>
          <a:ext cx="3000000" cy="3000000"/>
        </p:xfrm>
        <a:graphic>
          <a:graphicData uri="http://schemas.openxmlformats.org/drawingml/2006/table">
            <a:tbl>
              <a:tblPr>
                <a:noFill/>
                <a:tableStyleId>{979C5070-B6A1-4132-B435-0BD852141AAB}</a:tableStyleId>
              </a:tblPr>
              <a:tblGrid>
                <a:gridCol w="1524000"/>
                <a:gridCol w="1524000"/>
                <a:gridCol w="1524000"/>
                <a:gridCol w="1524000"/>
                <a:gridCol w="1524000"/>
                <a:gridCol w="1524000"/>
              </a:tblGrid>
              <a:tr h="332250">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AI Intro</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rgbClr val="BD1515">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Deep Learning</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My First Neural Net</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ConvNets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Recurrent 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200">
                          <a:solidFill>
                            <a:srgbClr val="FFFFFF"/>
                          </a:solidFill>
                          <a:latin typeface="Roboto Condensed"/>
                          <a:ea typeface="Roboto Condensed"/>
                          <a:cs typeface="Roboto Condensed"/>
                          <a:sym typeface="Roboto Condensed"/>
                        </a:rPr>
                        <a:t>Recommendations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413" name="Google Shape;413;p37"/>
          <p:cNvSpPr/>
          <p:nvPr/>
        </p:nvSpPr>
        <p:spPr>
          <a:xfrm>
            <a:off x="0" y="503650"/>
            <a:ext cx="9144000" cy="3642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830E00"/>
              </a:buClr>
              <a:buSzPts val="1900"/>
              <a:buFont typeface="Roboto Condensed"/>
              <a:buNone/>
            </a:pPr>
            <a:r>
              <a:rPr b="1" lang="en" sz="3000">
                <a:solidFill>
                  <a:srgbClr val="830E00"/>
                </a:solidFill>
                <a:latin typeface="Roboto Condensed"/>
                <a:ea typeface="Roboto Condensed"/>
                <a:cs typeface="Roboto Condensed"/>
                <a:sym typeface="Roboto Condensed"/>
              </a:rPr>
              <a:t>What If My Loss Function is Weird? (WTF?)</a:t>
            </a:r>
            <a:endParaRPr b="0" i="1" sz="3000" u="none" cap="none" strike="noStrike">
              <a:solidFill>
                <a:srgbClr val="000000"/>
              </a:solidFill>
              <a:latin typeface="Arial"/>
              <a:ea typeface="Arial"/>
              <a:cs typeface="Arial"/>
              <a:sym typeface="Arial"/>
            </a:endParaRPr>
          </a:p>
        </p:txBody>
      </p:sp>
      <p:pic>
        <p:nvPicPr>
          <p:cNvPr id="414" name="Google Shape;414;p37"/>
          <p:cNvPicPr preferRelativeResize="0"/>
          <p:nvPr/>
        </p:nvPicPr>
        <p:blipFill>
          <a:blip r:embed="rId3">
            <a:alphaModFix/>
          </a:blip>
          <a:stretch>
            <a:fillRect/>
          </a:stretch>
        </p:blipFill>
        <p:spPr>
          <a:xfrm>
            <a:off x="152400" y="1020250"/>
            <a:ext cx="4835216" cy="3626412"/>
          </a:xfrm>
          <a:prstGeom prst="rect">
            <a:avLst/>
          </a:prstGeom>
          <a:noFill/>
          <a:ln>
            <a:noFill/>
          </a:ln>
        </p:spPr>
      </p:pic>
      <p:pic>
        <p:nvPicPr>
          <p:cNvPr id="415" name="Google Shape;415;p37"/>
          <p:cNvPicPr preferRelativeResize="0"/>
          <p:nvPr/>
        </p:nvPicPr>
        <p:blipFill>
          <a:blip r:embed="rId4">
            <a:alphaModFix/>
          </a:blip>
          <a:stretch>
            <a:fillRect/>
          </a:stretch>
        </p:blipFill>
        <p:spPr>
          <a:xfrm>
            <a:off x="4987616" y="1288950"/>
            <a:ext cx="3851584" cy="2920432"/>
          </a:xfrm>
          <a:prstGeom prst="rect">
            <a:avLst/>
          </a:prstGeom>
          <a:noFill/>
          <a:ln>
            <a:noFill/>
          </a:ln>
        </p:spPr>
      </p:pic>
      <p:sp>
        <p:nvSpPr>
          <p:cNvPr id="416" name="Google Shape;416;p37"/>
          <p:cNvSpPr/>
          <p:nvPr/>
        </p:nvSpPr>
        <p:spPr>
          <a:xfrm>
            <a:off x="27214" y="36286"/>
            <a:ext cx="591600" cy="365100"/>
          </a:xfrm>
          <a:prstGeom prst="rect">
            <a:avLst/>
          </a:prstGeom>
          <a:solidFill>
            <a:srgbClr val="830E00"/>
          </a:solidFill>
          <a:ln cap="flat" cmpd="sng" w="9525">
            <a:solidFill>
              <a:srgbClr val="830E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38"/>
          <p:cNvSpPr txBox="1"/>
          <p:nvPr>
            <p:ph type="title"/>
          </p:nvPr>
        </p:nvSpPr>
        <p:spPr>
          <a:xfrm>
            <a:off x="481725" y="0"/>
            <a:ext cx="8520600" cy="462300"/>
          </a:xfrm>
          <a:prstGeom prst="rect">
            <a:avLst/>
          </a:prstGeom>
          <a:noFill/>
          <a:ln>
            <a:noFill/>
          </a:ln>
        </p:spPr>
        <p:txBody>
          <a:bodyPr anchorCtr="0" anchor="ctr" bIns="48200" lIns="48200" spcFirstLastPara="1" rIns="48200" wrap="square" tIns="48200">
            <a:noAutofit/>
          </a:bodyPr>
          <a:lstStyle/>
          <a:p>
            <a:pPr indent="0" lvl="0" marL="0" marR="0" rtl="0" algn="r">
              <a:lnSpc>
                <a:spcPct val="100000"/>
              </a:lnSpc>
              <a:spcBef>
                <a:spcPts val="0"/>
              </a:spcBef>
              <a:spcAft>
                <a:spcPts val="0"/>
              </a:spcAft>
              <a:buClr>
                <a:schemeClr val="dk1"/>
              </a:buClr>
              <a:buSzPts val="1100"/>
              <a:buFont typeface="Arial"/>
              <a:buNone/>
            </a:pPr>
            <a:r>
              <a:rPr lang="en"/>
              <a:t>Perceptrons and Multi-Layer Perceptrons</a:t>
            </a:r>
            <a:endParaRPr/>
          </a:p>
        </p:txBody>
      </p:sp>
      <p:graphicFrame>
        <p:nvGraphicFramePr>
          <p:cNvPr id="422" name="Google Shape;422;p38"/>
          <p:cNvGraphicFramePr/>
          <p:nvPr/>
        </p:nvGraphicFramePr>
        <p:xfrm>
          <a:off x="0" y="4799062"/>
          <a:ext cx="3000000" cy="3000000"/>
        </p:xfrm>
        <a:graphic>
          <a:graphicData uri="http://schemas.openxmlformats.org/drawingml/2006/table">
            <a:tbl>
              <a:tblPr>
                <a:noFill/>
                <a:tableStyleId>{979C5070-B6A1-4132-B435-0BD852141AAB}</a:tableStyleId>
              </a:tblPr>
              <a:tblGrid>
                <a:gridCol w="1524000"/>
                <a:gridCol w="1524000"/>
                <a:gridCol w="1524000"/>
                <a:gridCol w="1524000"/>
                <a:gridCol w="1524000"/>
                <a:gridCol w="1524000"/>
              </a:tblGrid>
              <a:tr h="332250">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AI Intro</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rgbClr val="BD1515">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Deep Learning</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My First Neural Net</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ConvNets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Recurrent 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200">
                          <a:solidFill>
                            <a:srgbClr val="FFFFFF"/>
                          </a:solidFill>
                          <a:latin typeface="Roboto Condensed"/>
                          <a:ea typeface="Roboto Condensed"/>
                          <a:cs typeface="Roboto Condensed"/>
                          <a:sym typeface="Roboto Condensed"/>
                        </a:rPr>
                        <a:t>Recommendations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423" name="Google Shape;423;p38"/>
          <p:cNvSpPr/>
          <p:nvPr/>
        </p:nvSpPr>
        <p:spPr>
          <a:xfrm>
            <a:off x="0" y="503650"/>
            <a:ext cx="9144000" cy="3642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830E00"/>
              </a:buClr>
              <a:buSzPts val="1900"/>
              <a:buFont typeface="Roboto Condensed"/>
              <a:buNone/>
            </a:pPr>
            <a:r>
              <a:rPr b="1" lang="en" sz="3000">
                <a:solidFill>
                  <a:srgbClr val="830E00"/>
                </a:solidFill>
                <a:latin typeface="Roboto Condensed"/>
                <a:ea typeface="Roboto Condensed"/>
                <a:cs typeface="Roboto Condensed"/>
                <a:sym typeface="Roboto Condensed"/>
              </a:rPr>
              <a:t>Designing Better Models: BatchNorm Layer</a:t>
            </a:r>
            <a:endParaRPr b="0" i="1" sz="3000" u="none" cap="none" strike="noStrike">
              <a:solidFill>
                <a:srgbClr val="000000"/>
              </a:solidFill>
              <a:latin typeface="Arial"/>
              <a:ea typeface="Arial"/>
              <a:cs typeface="Arial"/>
              <a:sym typeface="Arial"/>
            </a:endParaRPr>
          </a:p>
        </p:txBody>
      </p:sp>
      <p:pic>
        <p:nvPicPr>
          <p:cNvPr id="424" name="Google Shape;424;p38"/>
          <p:cNvPicPr preferRelativeResize="0"/>
          <p:nvPr/>
        </p:nvPicPr>
        <p:blipFill>
          <a:blip r:embed="rId3">
            <a:alphaModFix/>
          </a:blip>
          <a:stretch>
            <a:fillRect/>
          </a:stretch>
        </p:blipFill>
        <p:spPr>
          <a:xfrm>
            <a:off x="4262300" y="1111651"/>
            <a:ext cx="4529299" cy="3333850"/>
          </a:xfrm>
          <a:prstGeom prst="rect">
            <a:avLst/>
          </a:prstGeom>
          <a:noFill/>
          <a:ln>
            <a:noFill/>
          </a:ln>
        </p:spPr>
      </p:pic>
      <p:sp>
        <p:nvSpPr>
          <p:cNvPr id="425" name="Google Shape;425;p38"/>
          <p:cNvSpPr/>
          <p:nvPr/>
        </p:nvSpPr>
        <p:spPr>
          <a:xfrm>
            <a:off x="601934" y="1062221"/>
            <a:ext cx="290100" cy="471900"/>
          </a:xfrm>
          <a:custGeom>
            <a:rect b="b" l="l" r="r" t="t"/>
            <a:pathLst>
              <a:path extrusionOk="0" h="120000" w="120000">
                <a:moveTo>
                  <a:pt x="62443" y="17507"/>
                </a:moveTo>
                <a:cubicBezTo>
                  <a:pt x="40956" y="16566"/>
                  <a:pt x="22742" y="27123"/>
                  <a:pt x="23005" y="40371"/>
                </a:cubicBezTo>
                <a:cubicBezTo>
                  <a:pt x="23280" y="54080"/>
                  <a:pt x="43035" y="64532"/>
                  <a:pt x="65115" y="62661"/>
                </a:cubicBezTo>
                <a:cubicBezTo>
                  <a:pt x="82455" y="60406"/>
                  <a:pt x="94777" y="50923"/>
                  <a:pt x="94514" y="40025"/>
                </a:cubicBezTo>
                <a:cubicBezTo>
                  <a:pt x="94245" y="28588"/>
                  <a:pt x="80316" y="19021"/>
                  <a:pt x="61858" y="17601"/>
                </a:cubicBezTo>
                <a:lnTo>
                  <a:pt x="57442" y="11"/>
                </a:lnTo>
                <a:cubicBezTo>
                  <a:pt x="76247" y="-278"/>
                  <a:pt x="94221" y="5033"/>
                  <a:pt x="105485" y="14299"/>
                </a:cubicBezTo>
                <a:cubicBezTo>
                  <a:pt x="127798" y="32653"/>
                  <a:pt x="120997" y="55745"/>
                  <a:pt x="107672" y="75034"/>
                </a:cubicBezTo>
                <a:cubicBezTo>
                  <a:pt x="96241" y="91578"/>
                  <a:pt x="79533" y="106808"/>
                  <a:pt x="57275" y="120000"/>
                </a:cubicBezTo>
                <a:cubicBezTo>
                  <a:pt x="42874" y="109670"/>
                  <a:pt x="30648" y="98578"/>
                  <a:pt x="20573" y="86901"/>
                </a:cubicBezTo>
                <a:cubicBezTo>
                  <a:pt x="8347" y="72718"/>
                  <a:pt x="-1272" y="57048"/>
                  <a:pt x="137" y="40265"/>
                </a:cubicBezTo>
                <a:cubicBezTo>
                  <a:pt x="1021" y="29796"/>
                  <a:pt x="6381" y="19784"/>
                  <a:pt x="17239" y="12261"/>
                </a:cubicBezTo>
                <a:cubicBezTo>
                  <a:pt x="27648" y="5050"/>
                  <a:pt x="42515" y="562"/>
                  <a:pt x="58739" y="155"/>
                </a:cubicBezTo>
                <a:lnTo>
                  <a:pt x="62443" y="17507"/>
                </a:lnTo>
                <a:close/>
              </a:path>
            </a:pathLst>
          </a:custGeom>
          <a:solidFill>
            <a:srgbClr val="830E00"/>
          </a:solid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000000"/>
              </a:buClr>
              <a:buSzPts val="1700"/>
              <a:buFont typeface="Helvetica Neue"/>
              <a:buNone/>
            </a:pPr>
            <a:r>
              <a:t/>
            </a:r>
            <a:endParaRPr b="0" i="0" sz="1700" u="none" cap="none" strike="noStrike">
              <a:solidFill>
                <a:srgbClr val="000000"/>
              </a:solidFill>
              <a:latin typeface="Helvetica Neue"/>
              <a:ea typeface="Helvetica Neue"/>
              <a:cs typeface="Helvetica Neue"/>
              <a:sym typeface="Helvetica Neue"/>
            </a:endParaRPr>
          </a:p>
        </p:txBody>
      </p:sp>
      <p:sp>
        <p:nvSpPr>
          <p:cNvPr id="426" name="Google Shape;426;p38"/>
          <p:cNvSpPr/>
          <p:nvPr/>
        </p:nvSpPr>
        <p:spPr>
          <a:xfrm>
            <a:off x="601934" y="3592457"/>
            <a:ext cx="290100" cy="471900"/>
          </a:xfrm>
          <a:custGeom>
            <a:rect b="b" l="l" r="r" t="t"/>
            <a:pathLst>
              <a:path extrusionOk="0" h="120000" w="120000">
                <a:moveTo>
                  <a:pt x="62443" y="17507"/>
                </a:moveTo>
                <a:cubicBezTo>
                  <a:pt x="40956" y="16566"/>
                  <a:pt x="22742" y="27123"/>
                  <a:pt x="23005" y="40371"/>
                </a:cubicBezTo>
                <a:cubicBezTo>
                  <a:pt x="23280" y="54080"/>
                  <a:pt x="43035" y="64532"/>
                  <a:pt x="65115" y="62661"/>
                </a:cubicBezTo>
                <a:cubicBezTo>
                  <a:pt x="82455" y="60406"/>
                  <a:pt x="94777" y="50923"/>
                  <a:pt x="94514" y="40025"/>
                </a:cubicBezTo>
                <a:cubicBezTo>
                  <a:pt x="94245" y="28588"/>
                  <a:pt x="80316" y="19021"/>
                  <a:pt x="61858" y="17601"/>
                </a:cubicBezTo>
                <a:lnTo>
                  <a:pt x="57442" y="11"/>
                </a:lnTo>
                <a:cubicBezTo>
                  <a:pt x="76247" y="-278"/>
                  <a:pt x="94221" y="5033"/>
                  <a:pt x="105485" y="14299"/>
                </a:cubicBezTo>
                <a:cubicBezTo>
                  <a:pt x="127798" y="32653"/>
                  <a:pt x="120997" y="55745"/>
                  <a:pt x="107672" y="75034"/>
                </a:cubicBezTo>
                <a:cubicBezTo>
                  <a:pt x="96241" y="91578"/>
                  <a:pt x="79533" y="106808"/>
                  <a:pt x="57275" y="120000"/>
                </a:cubicBezTo>
                <a:cubicBezTo>
                  <a:pt x="42874" y="109670"/>
                  <a:pt x="30648" y="98578"/>
                  <a:pt x="20573" y="86901"/>
                </a:cubicBezTo>
                <a:cubicBezTo>
                  <a:pt x="8347" y="72718"/>
                  <a:pt x="-1272" y="57048"/>
                  <a:pt x="137" y="40265"/>
                </a:cubicBezTo>
                <a:cubicBezTo>
                  <a:pt x="1021" y="29796"/>
                  <a:pt x="6381" y="19784"/>
                  <a:pt x="17239" y="12261"/>
                </a:cubicBezTo>
                <a:cubicBezTo>
                  <a:pt x="27648" y="5050"/>
                  <a:pt x="42515" y="562"/>
                  <a:pt x="58739" y="155"/>
                </a:cubicBezTo>
                <a:lnTo>
                  <a:pt x="62443" y="17507"/>
                </a:lnTo>
                <a:close/>
              </a:path>
            </a:pathLst>
          </a:custGeom>
          <a:solidFill>
            <a:srgbClr val="2D3E4F"/>
          </a:solid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000000"/>
              </a:buClr>
              <a:buSzPts val="1700"/>
              <a:buFont typeface="Helvetica Neue"/>
              <a:buNone/>
            </a:pPr>
            <a:r>
              <a:t/>
            </a:r>
            <a:endParaRPr b="0" i="0" sz="1700" u="none" cap="none" strike="noStrike">
              <a:solidFill>
                <a:srgbClr val="000000"/>
              </a:solidFill>
              <a:latin typeface="Helvetica Neue"/>
              <a:ea typeface="Helvetica Neue"/>
              <a:cs typeface="Helvetica Neue"/>
              <a:sym typeface="Helvetica Neue"/>
            </a:endParaRPr>
          </a:p>
        </p:txBody>
      </p:sp>
      <p:sp>
        <p:nvSpPr>
          <p:cNvPr id="427" name="Google Shape;427;p38"/>
          <p:cNvSpPr/>
          <p:nvPr/>
        </p:nvSpPr>
        <p:spPr>
          <a:xfrm>
            <a:off x="605083" y="2457173"/>
            <a:ext cx="290100" cy="474900"/>
          </a:xfrm>
          <a:custGeom>
            <a:rect b="b" l="l" r="r" t="t"/>
            <a:pathLst>
              <a:path extrusionOk="0" h="120000" w="120000">
                <a:moveTo>
                  <a:pt x="62443" y="17507"/>
                </a:moveTo>
                <a:cubicBezTo>
                  <a:pt x="40956" y="16566"/>
                  <a:pt x="22742" y="27123"/>
                  <a:pt x="23005" y="40371"/>
                </a:cubicBezTo>
                <a:cubicBezTo>
                  <a:pt x="23280" y="54080"/>
                  <a:pt x="43035" y="64532"/>
                  <a:pt x="65115" y="62661"/>
                </a:cubicBezTo>
                <a:cubicBezTo>
                  <a:pt x="82455" y="60406"/>
                  <a:pt x="94777" y="50923"/>
                  <a:pt x="94514" y="40025"/>
                </a:cubicBezTo>
                <a:cubicBezTo>
                  <a:pt x="94245" y="28588"/>
                  <a:pt x="80316" y="19021"/>
                  <a:pt x="61858" y="17601"/>
                </a:cubicBezTo>
                <a:lnTo>
                  <a:pt x="57442" y="11"/>
                </a:lnTo>
                <a:cubicBezTo>
                  <a:pt x="76247" y="-278"/>
                  <a:pt x="94221" y="5033"/>
                  <a:pt x="105485" y="14299"/>
                </a:cubicBezTo>
                <a:cubicBezTo>
                  <a:pt x="127798" y="32653"/>
                  <a:pt x="120997" y="55745"/>
                  <a:pt x="107672" y="75034"/>
                </a:cubicBezTo>
                <a:cubicBezTo>
                  <a:pt x="96241" y="91578"/>
                  <a:pt x="79533" y="106808"/>
                  <a:pt x="57275" y="120000"/>
                </a:cubicBezTo>
                <a:cubicBezTo>
                  <a:pt x="42874" y="109670"/>
                  <a:pt x="30648" y="98578"/>
                  <a:pt x="20573" y="86901"/>
                </a:cubicBezTo>
                <a:cubicBezTo>
                  <a:pt x="8347" y="72718"/>
                  <a:pt x="-1272" y="57048"/>
                  <a:pt x="137" y="40265"/>
                </a:cubicBezTo>
                <a:cubicBezTo>
                  <a:pt x="1021" y="29796"/>
                  <a:pt x="6381" y="19784"/>
                  <a:pt x="17239" y="12261"/>
                </a:cubicBezTo>
                <a:cubicBezTo>
                  <a:pt x="27648" y="5050"/>
                  <a:pt x="42515" y="562"/>
                  <a:pt x="58739" y="155"/>
                </a:cubicBezTo>
                <a:lnTo>
                  <a:pt x="62443" y="17507"/>
                </a:lnTo>
                <a:close/>
              </a:path>
            </a:pathLst>
          </a:custGeom>
          <a:solidFill>
            <a:srgbClr val="F7EAC8"/>
          </a:solidFill>
          <a:ln cap="flat" cmpd="sng" w="9525">
            <a:solidFill>
              <a:srgbClr val="999999"/>
            </a:solidFill>
            <a:prstDash val="solid"/>
            <a:round/>
            <a:headEnd len="sm" w="sm" type="none"/>
            <a:tailEnd len="sm" w="sm" type="none"/>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000000"/>
              </a:buClr>
              <a:buSzPts val="1700"/>
              <a:buFont typeface="Helvetica Neue"/>
              <a:buNone/>
            </a:pPr>
            <a:r>
              <a:t/>
            </a:r>
            <a:endParaRPr b="0" i="0" sz="1700" u="none" cap="none" strike="noStrike">
              <a:solidFill>
                <a:srgbClr val="000000"/>
              </a:solidFill>
              <a:latin typeface="Helvetica Neue"/>
              <a:ea typeface="Helvetica Neue"/>
              <a:cs typeface="Helvetica Neue"/>
              <a:sym typeface="Helvetica Neue"/>
            </a:endParaRPr>
          </a:p>
        </p:txBody>
      </p:sp>
      <p:sp>
        <p:nvSpPr>
          <p:cNvPr id="428" name="Google Shape;428;p38"/>
          <p:cNvSpPr/>
          <p:nvPr/>
        </p:nvSpPr>
        <p:spPr>
          <a:xfrm>
            <a:off x="831226" y="1024550"/>
            <a:ext cx="3488700" cy="3642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830E00"/>
              </a:buClr>
              <a:buSzPts val="1900"/>
              <a:buFont typeface="Roboto Condensed"/>
              <a:buNone/>
            </a:pPr>
            <a:r>
              <a:rPr b="1" lang="en" sz="1900">
                <a:solidFill>
                  <a:srgbClr val="830E00"/>
                </a:solidFill>
                <a:latin typeface="Roboto Condensed"/>
                <a:ea typeface="Roboto Condensed"/>
                <a:cs typeface="Roboto Condensed"/>
                <a:sym typeface="Roboto Condensed"/>
              </a:rPr>
              <a:t>Vanishing or Exploding Gradients </a:t>
            </a:r>
            <a:endParaRPr b="0" i="0" sz="700" u="none" cap="none" strike="noStrike">
              <a:solidFill>
                <a:srgbClr val="000000"/>
              </a:solidFill>
              <a:latin typeface="Arial"/>
              <a:ea typeface="Arial"/>
              <a:cs typeface="Arial"/>
              <a:sym typeface="Arial"/>
            </a:endParaRPr>
          </a:p>
        </p:txBody>
      </p:sp>
      <p:sp>
        <p:nvSpPr>
          <p:cNvPr id="429" name="Google Shape;429;p38"/>
          <p:cNvSpPr/>
          <p:nvPr/>
        </p:nvSpPr>
        <p:spPr>
          <a:xfrm>
            <a:off x="831250" y="3592450"/>
            <a:ext cx="2826300" cy="3642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BD1915"/>
              </a:buClr>
              <a:buSzPts val="1900"/>
              <a:buFont typeface="Roboto Condensed"/>
              <a:buNone/>
            </a:pPr>
            <a:r>
              <a:rPr b="1" lang="en" sz="1900">
                <a:solidFill>
                  <a:srgbClr val="BD1915"/>
                </a:solidFill>
                <a:latin typeface="Roboto Condensed"/>
                <a:ea typeface="Roboto Condensed"/>
                <a:cs typeface="Roboto Condensed"/>
                <a:sym typeface="Roboto Condensed"/>
              </a:rPr>
              <a:t>BatchNorm to the Rescue!</a:t>
            </a:r>
            <a:endParaRPr b="0" i="0" sz="700" u="none" cap="none" strike="noStrike">
              <a:solidFill>
                <a:srgbClr val="000000"/>
              </a:solidFill>
              <a:latin typeface="Arial"/>
              <a:ea typeface="Arial"/>
              <a:cs typeface="Arial"/>
              <a:sym typeface="Arial"/>
            </a:endParaRPr>
          </a:p>
        </p:txBody>
      </p:sp>
      <p:sp>
        <p:nvSpPr>
          <p:cNvPr id="430" name="Google Shape;430;p38"/>
          <p:cNvSpPr/>
          <p:nvPr/>
        </p:nvSpPr>
        <p:spPr>
          <a:xfrm>
            <a:off x="831225" y="2440350"/>
            <a:ext cx="3268200" cy="3642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470406"/>
              </a:buClr>
              <a:buSzPts val="1900"/>
              <a:buFont typeface="Roboto Condensed"/>
              <a:buNone/>
            </a:pPr>
            <a:r>
              <a:rPr b="1" lang="en" sz="1900">
                <a:solidFill>
                  <a:srgbClr val="470406"/>
                </a:solidFill>
                <a:latin typeface="Roboto Condensed"/>
                <a:ea typeface="Roboto Condensed"/>
                <a:cs typeface="Roboto Condensed"/>
                <a:sym typeface="Roboto Condensed"/>
              </a:rPr>
              <a:t>Normalize Gradients Per Layer</a:t>
            </a:r>
            <a:endParaRPr b="0" i="0" sz="700" u="none" cap="none" strike="noStrike">
              <a:solidFill>
                <a:srgbClr val="000000"/>
              </a:solidFill>
              <a:latin typeface="Arial"/>
              <a:ea typeface="Arial"/>
              <a:cs typeface="Arial"/>
              <a:sym typeface="Arial"/>
            </a:endParaRPr>
          </a:p>
        </p:txBody>
      </p:sp>
      <p:sp>
        <p:nvSpPr>
          <p:cNvPr id="431" name="Google Shape;431;p38"/>
          <p:cNvSpPr/>
          <p:nvPr/>
        </p:nvSpPr>
        <p:spPr>
          <a:xfrm>
            <a:off x="953825" y="1348625"/>
            <a:ext cx="3145500" cy="939300"/>
          </a:xfrm>
          <a:prstGeom prst="rect">
            <a:avLst/>
          </a:prstGeom>
          <a:noFill/>
          <a:ln>
            <a:noFill/>
          </a:ln>
        </p:spPr>
        <p:txBody>
          <a:bodyPr anchorCtr="0" anchor="ctr" bIns="35725" lIns="35725" spcFirstLastPara="1" rIns="35725" wrap="square" tIns="35725">
            <a:noAutofit/>
          </a:bodyPr>
          <a:lstStyle/>
          <a:p>
            <a:pPr indent="0" lvl="0" marL="0" marR="0" rtl="0" algn="l">
              <a:lnSpc>
                <a:spcPct val="114000"/>
              </a:lnSpc>
              <a:spcBef>
                <a:spcPts val="0"/>
              </a:spcBef>
              <a:spcAft>
                <a:spcPts val="0"/>
              </a:spcAft>
              <a:buClr>
                <a:srgbClr val="000000"/>
              </a:buClr>
              <a:buSzPts val="1200"/>
              <a:buFont typeface="Roboto"/>
              <a:buNone/>
            </a:pPr>
            <a:r>
              <a:rPr lang="en" sz="1200">
                <a:latin typeface="Roboto"/>
                <a:ea typeface="Roboto"/>
                <a:cs typeface="Roboto"/>
                <a:sym typeface="Roboto"/>
              </a:rPr>
              <a:t>Deep Neural Networks have an innate problem of vanishing or exploding gradients. This just means that the weights in the network get too big or small.</a:t>
            </a:r>
            <a:endParaRPr b="0" i="0" sz="700" u="none" cap="none" strike="noStrike">
              <a:solidFill>
                <a:srgbClr val="000000"/>
              </a:solidFill>
              <a:latin typeface="Arial"/>
              <a:ea typeface="Arial"/>
              <a:cs typeface="Arial"/>
              <a:sym typeface="Arial"/>
            </a:endParaRPr>
          </a:p>
        </p:txBody>
      </p:sp>
      <p:sp>
        <p:nvSpPr>
          <p:cNvPr id="432" name="Google Shape;432;p38"/>
          <p:cNvSpPr/>
          <p:nvPr/>
        </p:nvSpPr>
        <p:spPr>
          <a:xfrm>
            <a:off x="954950" y="2769150"/>
            <a:ext cx="2952900" cy="682800"/>
          </a:xfrm>
          <a:prstGeom prst="rect">
            <a:avLst/>
          </a:prstGeom>
          <a:noFill/>
          <a:ln>
            <a:noFill/>
          </a:ln>
        </p:spPr>
        <p:txBody>
          <a:bodyPr anchorCtr="0" anchor="ctr" bIns="35725" lIns="35725" spcFirstLastPara="1" rIns="35725" wrap="square" tIns="35725">
            <a:noAutofit/>
          </a:bodyPr>
          <a:lstStyle/>
          <a:p>
            <a:pPr indent="0" lvl="0" marL="0" marR="0" rtl="0" algn="l">
              <a:lnSpc>
                <a:spcPct val="114000"/>
              </a:lnSpc>
              <a:spcBef>
                <a:spcPts val="0"/>
              </a:spcBef>
              <a:spcAft>
                <a:spcPts val="0"/>
              </a:spcAft>
              <a:buClr>
                <a:srgbClr val="000000"/>
              </a:buClr>
              <a:buSzPts val="1200"/>
              <a:buFont typeface="Roboto"/>
              <a:buNone/>
            </a:pPr>
            <a:r>
              <a:rPr lang="en" sz="1200">
                <a:latin typeface="Roboto"/>
                <a:ea typeface="Roboto"/>
                <a:cs typeface="Roboto"/>
                <a:sym typeface="Roboto"/>
              </a:rPr>
              <a:t>As with standardizing the inputs, it was discovered that standardizing the gradients per layer performed really well.</a:t>
            </a:r>
            <a:endParaRPr b="0" i="0" sz="700" u="none" cap="none" strike="noStrike">
              <a:solidFill>
                <a:srgbClr val="000000"/>
              </a:solidFill>
              <a:latin typeface="Arial"/>
              <a:ea typeface="Arial"/>
              <a:cs typeface="Arial"/>
              <a:sym typeface="Arial"/>
            </a:endParaRPr>
          </a:p>
        </p:txBody>
      </p:sp>
      <p:sp>
        <p:nvSpPr>
          <p:cNvPr id="433" name="Google Shape;433;p38"/>
          <p:cNvSpPr/>
          <p:nvPr/>
        </p:nvSpPr>
        <p:spPr>
          <a:xfrm>
            <a:off x="953823" y="3925998"/>
            <a:ext cx="2901900" cy="682800"/>
          </a:xfrm>
          <a:prstGeom prst="rect">
            <a:avLst/>
          </a:prstGeom>
          <a:noFill/>
          <a:ln>
            <a:noFill/>
          </a:ln>
        </p:spPr>
        <p:txBody>
          <a:bodyPr anchorCtr="0" anchor="ctr" bIns="35725" lIns="35725" spcFirstLastPara="1" rIns="35725" wrap="square" tIns="35725">
            <a:noAutofit/>
          </a:bodyPr>
          <a:lstStyle/>
          <a:p>
            <a:pPr indent="0" lvl="0" marL="0" marR="0" rtl="0" algn="l">
              <a:lnSpc>
                <a:spcPct val="114000"/>
              </a:lnSpc>
              <a:spcBef>
                <a:spcPts val="0"/>
              </a:spcBef>
              <a:spcAft>
                <a:spcPts val="0"/>
              </a:spcAft>
              <a:buClr>
                <a:srgbClr val="000000"/>
              </a:buClr>
              <a:buSzPts val="1200"/>
              <a:buFont typeface="Roboto"/>
              <a:buNone/>
            </a:pPr>
            <a:r>
              <a:rPr lang="en" sz="1200">
                <a:latin typeface="Roboto"/>
                <a:ea typeface="Roboto"/>
                <a:cs typeface="Roboto"/>
                <a:sym typeface="Roboto"/>
              </a:rPr>
              <a:t>BatchNorm was devised as a Normalization layer that is usually placed after each dense or fully connected layer.</a:t>
            </a:r>
            <a:endParaRPr b="0" i="0" sz="700" u="none" cap="none" strike="noStrike">
              <a:solidFill>
                <a:srgbClr val="000000"/>
              </a:solidFill>
              <a:latin typeface="Arial"/>
              <a:ea typeface="Arial"/>
              <a:cs typeface="Arial"/>
              <a:sym typeface="Arial"/>
            </a:endParaRPr>
          </a:p>
        </p:txBody>
      </p:sp>
      <p:sp>
        <p:nvSpPr>
          <p:cNvPr id="434" name="Google Shape;434;p38"/>
          <p:cNvSpPr/>
          <p:nvPr/>
        </p:nvSpPr>
        <p:spPr>
          <a:xfrm>
            <a:off x="27214" y="36286"/>
            <a:ext cx="591600" cy="365100"/>
          </a:xfrm>
          <a:prstGeom prst="rect">
            <a:avLst/>
          </a:prstGeom>
          <a:solidFill>
            <a:srgbClr val="830E00"/>
          </a:solidFill>
          <a:ln cap="flat" cmpd="sng" w="9525">
            <a:solidFill>
              <a:srgbClr val="830E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2"/>
          <p:cNvSpPr/>
          <p:nvPr/>
        </p:nvSpPr>
        <p:spPr>
          <a:xfrm>
            <a:off x="6238250" y="3645325"/>
            <a:ext cx="2234400" cy="365100"/>
          </a:xfrm>
          <a:prstGeom prst="roundRect">
            <a:avLst>
              <a:gd fmla="val 15294" name="adj"/>
            </a:avLst>
          </a:prstGeom>
          <a:solidFill>
            <a:srgbClr val="FF9082"/>
          </a:solidFill>
          <a:ln>
            <a:noFill/>
          </a:ln>
          <a:effectLst>
            <a:outerShdw blurRad="57150" rotWithShape="0" algn="bl" dir="5400000" dist="19050">
              <a:srgbClr val="000000">
                <a:alpha val="49800"/>
              </a:srgbClr>
            </a:outerShdw>
          </a:effectLst>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0" sz="1700" u="none" cap="none" strike="noStrike">
              <a:solidFill>
                <a:srgbClr val="2D3E4F"/>
              </a:solidFill>
              <a:latin typeface="Helvetica Neue"/>
              <a:ea typeface="Helvetica Neue"/>
              <a:cs typeface="Helvetica Neue"/>
              <a:sym typeface="Helvetica Neue"/>
            </a:endParaRPr>
          </a:p>
        </p:txBody>
      </p:sp>
      <p:sp>
        <p:nvSpPr>
          <p:cNvPr id="99" name="Google Shape;99;p12"/>
          <p:cNvSpPr txBox="1"/>
          <p:nvPr>
            <p:ph type="title"/>
          </p:nvPr>
        </p:nvSpPr>
        <p:spPr>
          <a:xfrm>
            <a:off x="481725" y="0"/>
            <a:ext cx="8520600" cy="462300"/>
          </a:xfrm>
          <a:prstGeom prst="rect">
            <a:avLst/>
          </a:prstGeom>
          <a:noFill/>
          <a:ln>
            <a:noFill/>
          </a:ln>
        </p:spPr>
        <p:txBody>
          <a:bodyPr anchorCtr="0" anchor="ctr" bIns="48200" lIns="48200" spcFirstLastPara="1" rIns="48200" wrap="square" tIns="48200">
            <a:noAutofit/>
          </a:bodyPr>
          <a:lstStyle/>
          <a:p>
            <a:pPr indent="0" lvl="0" marL="0" marR="0" rtl="0" algn="r">
              <a:lnSpc>
                <a:spcPct val="100000"/>
              </a:lnSpc>
              <a:spcBef>
                <a:spcPts val="0"/>
              </a:spcBef>
              <a:spcAft>
                <a:spcPts val="0"/>
              </a:spcAft>
              <a:buClr>
                <a:schemeClr val="dk1"/>
              </a:buClr>
              <a:buSzPts val="1100"/>
              <a:buFont typeface="Arial"/>
              <a:buNone/>
            </a:pPr>
            <a:r>
              <a:rPr lang="en"/>
              <a:t>Introduction to AI</a:t>
            </a:r>
            <a:endParaRPr/>
          </a:p>
        </p:txBody>
      </p:sp>
      <p:graphicFrame>
        <p:nvGraphicFramePr>
          <p:cNvPr id="100" name="Google Shape;100;p12"/>
          <p:cNvGraphicFramePr/>
          <p:nvPr/>
        </p:nvGraphicFramePr>
        <p:xfrm>
          <a:off x="0" y="4799062"/>
          <a:ext cx="3000000" cy="3000000"/>
        </p:xfrm>
        <a:graphic>
          <a:graphicData uri="http://schemas.openxmlformats.org/drawingml/2006/table">
            <a:tbl>
              <a:tblPr>
                <a:noFill/>
                <a:tableStyleId>{979C5070-B6A1-4132-B435-0BD852141AAB}</a:tableStyleId>
              </a:tblPr>
              <a:tblGrid>
                <a:gridCol w="1524000"/>
                <a:gridCol w="1524000"/>
                <a:gridCol w="1524000"/>
                <a:gridCol w="1524000"/>
                <a:gridCol w="1524000"/>
                <a:gridCol w="1524000"/>
              </a:tblGrid>
              <a:tr h="332250">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AI Intro</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rgbClr val="BD1515"/>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Deep Learning</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My First Neural Net</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ConvNets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Recurrent 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200">
                          <a:solidFill>
                            <a:srgbClr val="FFFFFF"/>
                          </a:solidFill>
                          <a:latin typeface="Roboto Condensed"/>
                          <a:ea typeface="Roboto Condensed"/>
                          <a:cs typeface="Roboto Condensed"/>
                          <a:sym typeface="Roboto Condensed"/>
                        </a:rPr>
                        <a:t>Recommendations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101" name="Google Shape;101;p12"/>
          <p:cNvSpPr/>
          <p:nvPr/>
        </p:nvSpPr>
        <p:spPr>
          <a:xfrm>
            <a:off x="3597310" y="1503394"/>
            <a:ext cx="1974000" cy="1974300"/>
          </a:xfrm>
          <a:prstGeom prst="ellipse">
            <a:avLst/>
          </a:prstGeom>
          <a:solidFill>
            <a:srgbClr val="0D2B4E"/>
          </a:solidFill>
          <a:ln>
            <a:noFill/>
          </a:ln>
          <a:effectLst>
            <a:outerShdw blurRad="57150" rotWithShape="0" algn="bl" dir="5400000" dist="19050">
              <a:srgbClr val="000000">
                <a:alpha val="49800"/>
              </a:srgbClr>
            </a:outerShdw>
          </a:effectLst>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0" sz="1700" u="none" cap="none" strike="noStrike">
              <a:solidFill>
                <a:srgbClr val="000000"/>
              </a:solidFill>
              <a:latin typeface="Helvetica Neue"/>
              <a:ea typeface="Helvetica Neue"/>
              <a:cs typeface="Helvetica Neue"/>
              <a:sym typeface="Helvetica Neue"/>
            </a:endParaRPr>
          </a:p>
        </p:txBody>
      </p:sp>
      <p:sp>
        <p:nvSpPr>
          <p:cNvPr id="102" name="Google Shape;102;p12"/>
          <p:cNvSpPr/>
          <p:nvPr/>
        </p:nvSpPr>
        <p:spPr>
          <a:xfrm>
            <a:off x="755350" y="566400"/>
            <a:ext cx="2108100" cy="936900"/>
          </a:xfrm>
          <a:prstGeom prst="roundRect">
            <a:avLst>
              <a:gd fmla="val 15294" name="adj"/>
            </a:avLst>
          </a:prstGeom>
          <a:solidFill>
            <a:srgbClr val="FF9082"/>
          </a:solidFill>
          <a:ln>
            <a:noFill/>
          </a:ln>
          <a:effectLst>
            <a:outerShdw blurRad="57150" rotWithShape="0" algn="bl" dir="5400000" dist="19050">
              <a:srgbClr val="000000">
                <a:alpha val="49800"/>
              </a:srgbClr>
            </a:outerShdw>
          </a:effectLst>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0" sz="1700" u="none" cap="none" strike="noStrike">
              <a:solidFill>
                <a:srgbClr val="2D3E4F"/>
              </a:solidFill>
              <a:latin typeface="Helvetica Neue"/>
              <a:ea typeface="Helvetica Neue"/>
              <a:cs typeface="Helvetica Neue"/>
              <a:sym typeface="Helvetica Neue"/>
            </a:endParaRPr>
          </a:p>
        </p:txBody>
      </p:sp>
      <p:sp>
        <p:nvSpPr>
          <p:cNvPr id="103" name="Google Shape;103;p12"/>
          <p:cNvSpPr/>
          <p:nvPr/>
        </p:nvSpPr>
        <p:spPr>
          <a:xfrm>
            <a:off x="657275" y="2312175"/>
            <a:ext cx="1891500" cy="365100"/>
          </a:xfrm>
          <a:prstGeom prst="roundRect">
            <a:avLst>
              <a:gd fmla="val 15294" name="adj"/>
            </a:avLst>
          </a:prstGeom>
          <a:solidFill>
            <a:srgbClr val="FF9082"/>
          </a:solidFill>
          <a:ln>
            <a:noFill/>
          </a:ln>
          <a:effectLst>
            <a:outerShdw blurRad="57150" rotWithShape="0" algn="bl" dir="5400000" dist="19050">
              <a:srgbClr val="000000">
                <a:alpha val="49800"/>
              </a:srgbClr>
            </a:outerShdw>
          </a:effectLst>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0" sz="1700" u="none" cap="none" strike="noStrike">
              <a:solidFill>
                <a:srgbClr val="2D3E4F"/>
              </a:solidFill>
              <a:latin typeface="Helvetica Neue"/>
              <a:ea typeface="Helvetica Neue"/>
              <a:cs typeface="Helvetica Neue"/>
              <a:sym typeface="Helvetica Neue"/>
            </a:endParaRPr>
          </a:p>
        </p:txBody>
      </p:sp>
      <p:sp>
        <p:nvSpPr>
          <p:cNvPr id="104" name="Google Shape;104;p12"/>
          <p:cNvSpPr/>
          <p:nvPr/>
        </p:nvSpPr>
        <p:spPr>
          <a:xfrm>
            <a:off x="999151" y="977350"/>
            <a:ext cx="1560900" cy="365100"/>
          </a:xfrm>
          <a:prstGeom prst="roundRect">
            <a:avLst>
              <a:gd fmla="val 15294" name="adj"/>
            </a:avLst>
          </a:prstGeom>
          <a:solidFill>
            <a:srgbClr val="F7EAC8"/>
          </a:solid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0" sz="1700" u="none" cap="none" strike="noStrike">
              <a:solidFill>
                <a:srgbClr val="000000"/>
              </a:solidFill>
              <a:latin typeface="Helvetica Neue"/>
              <a:ea typeface="Helvetica Neue"/>
              <a:cs typeface="Helvetica Neue"/>
              <a:sym typeface="Helvetica Neue"/>
            </a:endParaRPr>
          </a:p>
        </p:txBody>
      </p:sp>
      <p:sp>
        <p:nvSpPr>
          <p:cNvPr id="105" name="Google Shape;105;p12"/>
          <p:cNvSpPr/>
          <p:nvPr/>
        </p:nvSpPr>
        <p:spPr>
          <a:xfrm>
            <a:off x="5426275" y="780925"/>
            <a:ext cx="3484800" cy="338700"/>
          </a:xfrm>
          <a:prstGeom prst="roundRect">
            <a:avLst>
              <a:gd fmla="val 15294" name="adj"/>
            </a:avLst>
          </a:prstGeom>
          <a:solidFill>
            <a:srgbClr val="FF9082"/>
          </a:solidFill>
          <a:ln>
            <a:noFill/>
          </a:ln>
          <a:effectLst>
            <a:outerShdw blurRad="57150" rotWithShape="0" algn="bl" dir="5400000" dist="19050">
              <a:srgbClr val="000000">
                <a:alpha val="49800"/>
              </a:srgbClr>
            </a:outerShdw>
          </a:effectLst>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0" sz="1700" u="none" cap="none" strike="noStrike">
              <a:solidFill>
                <a:srgbClr val="2D3E4F"/>
              </a:solidFill>
              <a:latin typeface="Helvetica Neue"/>
              <a:ea typeface="Helvetica Neue"/>
              <a:cs typeface="Helvetica Neue"/>
              <a:sym typeface="Helvetica Neue"/>
            </a:endParaRPr>
          </a:p>
        </p:txBody>
      </p:sp>
      <p:cxnSp>
        <p:nvCxnSpPr>
          <p:cNvPr id="106" name="Google Shape;106;p12"/>
          <p:cNvCxnSpPr/>
          <p:nvPr/>
        </p:nvCxnSpPr>
        <p:spPr>
          <a:xfrm rot="10800000">
            <a:off x="3034040" y="1352827"/>
            <a:ext cx="829200" cy="243300"/>
          </a:xfrm>
          <a:prstGeom prst="straightConnector1">
            <a:avLst/>
          </a:prstGeom>
          <a:noFill/>
          <a:ln cap="flat" cmpd="sng" w="50800">
            <a:solidFill>
              <a:srgbClr val="2D3E4F"/>
            </a:solidFill>
            <a:prstDash val="dashDot"/>
            <a:miter lim="8000"/>
            <a:headEnd len="sm" w="sm" type="none"/>
            <a:tailEnd len="sm" w="sm" type="none"/>
          </a:ln>
        </p:spPr>
      </p:cxnSp>
      <p:cxnSp>
        <p:nvCxnSpPr>
          <p:cNvPr id="107" name="Google Shape;107;p12"/>
          <p:cNvCxnSpPr/>
          <p:nvPr/>
        </p:nvCxnSpPr>
        <p:spPr>
          <a:xfrm flipH="1" rot="10800000">
            <a:off x="5511514" y="1209711"/>
            <a:ext cx="851400" cy="638100"/>
          </a:xfrm>
          <a:prstGeom prst="straightConnector1">
            <a:avLst/>
          </a:prstGeom>
          <a:noFill/>
          <a:ln cap="flat" cmpd="sng" w="50800">
            <a:solidFill>
              <a:srgbClr val="2D3E4F"/>
            </a:solidFill>
            <a:prstDash val="dashDot"/>
            <a:miter lim="8000"/>
            <a:headEnd len="sm" w="sm" type="none"/>
            <a:tailEnd len="sm" w="sm" type="none"/>
          </a:ln>
        </p:spPr>
      </p:cxnSp>
      <p:cxnSp>
        <p:nvCxnSpPr>
          <p:cNvPr id="108" name="Google Shape;108;p12"/>
          <p:cNvCxnSpPr/>
          <p:nvPr/>
        </p:nvCxnSpPr>
        <p:spPr>
          <a:xfrm>
            <a:off x="5646642" y="3138955"/>
            <a:ext cx="591600" cy="338700"/>
          </a:xfrm>
          <a:prstGeom prst="straightConnector1">
            <a:avLst/>
          </a:prstGeom>
          <a:noFill/>
          <a:ln cap="flat" cmpd="sng" w="50800">
            <a:solidFill>
              <a:srgbClr val="2D3E4F"/>
            </a:solidFill>
            <a:prstDash val="dashDot"/>
            <a:miter lim="8000"/>
            <a:headEnd len="sm" w="sm" type="none"/>
            <a:tailEnd len="sm" w="sm" type="none"/>
          </a:ln>
        </p:spPr>
      </p:cxnSp>
      <p:cxnSp>
        <p:nvCxnSpPr>
          <p:cNvPr id="109" name="Google Shape;109;p12"/>
          <p:cNvCxnSpPr/>
          <p:nvPr/>
        </p:nvCxnSpPr>
        <p:spPr>
          <a:xfrm flipH="1">
            <a:off x="3501378" y="3448528"/>
            <a:ext cx="379800" cy="561900"/>
          </a:xfrm>
          <a:prstGeom prst="straightConnector1">
            <a:avLst/>
          </a:prstGeom>
          <a:noFill/>
          <a:ln cap="flat" cmpd="sng" w="50800">
            <a:solidFill>
              <a:srgbClr val="2D3E4F"/>
            </a:solidFill>
            <a:prstDash val="dashDot"/>
            <a:miter lim="8000"/>
            <a:headEnd len="sm" w="sm" type="none"/>
            <a:tailEnd len="sm" w="sm" type="none"/>
          </a:ln>
        </p:spPr>
      </p:cxnSp>
      <p:cxnSp>
        <p:nvCxnSpPr>
          <p:cNvPr id="110" name="Google Shape;110;p12"/>
          <p:cNvCxnSpPr/>
          <p:nvPr/>
        </p:nvCxnSpPr>
        <p:spPr>
          <a:xfrm flipH="1">
            <a:off x="2684959" y="2488215"/>
            <a:ext cx="776400" cy="19200"/>
          </a:xfrm>
          <a:prstGeom prst="straightConnector1">
            <a:avLst/>
          </a:prstGeom>
          <a:noFill/>
          <a:ln cap="flat" cmpd="sng" w="50800">
            <a:solidFill>
              <a:srgbClr val="2D3E4F"/>
            </a:solidFill>
            <a:prstDash val="dashDot"/>
            <a:miter lim="8000"/>
            <a:headEnd len="sm" w="sm" type="none"/>
            <a:tailEnd len="sm" w="sm" type="none"/>
          </a:ln>
        </p:spPr>
      </p:cxnSp>
      <p:sp>
        <p:nvSpPr>
          <p:cNvPr id="111" name="Google Shape;111;p12"/>
          <p:cNvSpPr/>
          <p:nvPr/>
        </p:nvSpPr>
        <p:spPr>
          <a:xfrm>
            <a:off x="3690200" y="2159825"/>
            <a:ext cx="1766700" cy="643500"/>
          </a:xfrm>
          <a:prstGeom prst="rect">
            <a:avLst/>
          </a:prstGeom>
          <a:noFill/>
          <a:ln>
            <a:noFill/>
          </a:ln>
        </p:spPr>
        <p:txBody>
          <a:bodyPr anchorCtr="0" anchor="ctr" bIns="35725" lIns="35725" spcFirstLastPara="1" rIns="35725" wrap="square" tIns="35725">
            <a:noAutofit/>
          </a:bodyPr>
          <a:lstStyle/>
          <a:p>
            <a:pPr indent="0" lvl="0" marL="0" marR="0" rtl="0" algn="ctr">
              <a:lnSpc>
                <a:spcPct val="80000"/>
              </a:lnSpc>
              <a:spcBef>
                <a:spcPts val="0"/>
              </a:spcBef>
              <a:spcAft>
                <a:spcPts val="0"/>
              </a:spcAft>
              <a:buClr>
                <a:srgbClr val="FFFFFF"/>
              </a:buClr>
              <a:buSzPts val="2300"/>
              <a:buFont typeface="Roboto Condensed"/>
              <a:buNone/>
            </a:pPr>
            <a:r>
              <a:rPr b="1" lang="en" sz="2300">
                <a:solidFill>
                  <a:srgbClr val="FFFFFF"/>
                </a:solidFill>
                <a:latin typeface="Roboto Condensed"/>
                <a:ea typeface="Roboto Condensed"/>
                <a:cs typeface="Roboto Condensed"/>
                <a:sym typeface="Roboto Condensed"/>
              </a:rPr>
              <a:t>Artificial </a:t>
            </a:r>
            <a:br>
              <a:rPr b="1" lang="en" sz="2300">
                <a:solidFill>
                  <a:srgbClr val="FFFFFF"/>
                </a:solidFill>
                <a:latin typeface="Roboto Condensed"/>
                <a:ea typeface="Roboto Condensed"/>
                <a:cs typeface="Roboto Condensed"/>
                <a:sym typeface="Roboto Condensed"/>
              </a:rPr>
            </a:br>
            <a:r>
              <a:rPr b="1" lang="en" sz="2300">
                <a:solidFill>
                  <a:srgbClr val="FFFFFF"/>
                </a:solidFill>
                <a:latin typeface="Roboto Condensed"/>
                <a:ea typeface="Roboto Condensed"/>
                <a:cs typeface="Roboto Condensed"/>
                <a:sym typeface="Roboto Condensed"/>
              </a:rPr>
              <a:t>Intelligence</a:t>
            </a:r>
            <a:endParaRPr b="0" i="0" sz="700" u="none" cap="none" strike="noStrike">
              <a:solidFill>
                <a:srgbClr val="000000"/>
              </a:solidFill>
              <a:latin typeface="Arial"/>
              <a:ea typeface="Arial"/>
              <a:cs typeface="Arial"/>
              <a:sym typeface="Arial"/>
            </a:endParaRPr>
          </a:p>
        </p:txBody>
      </p:sp>
      <p:sp>
        <p:nvSpPr>
          <p:cNvPr id="112" name="Google Shape;112;p12"/>
          <p:cNvSpPr/>
          <p:nvPr/>
        </p:nvSpPr>
        <p:spPr>
          <a:xfrm>
            <a:off x="921240" y="604720"/>
            <a:ext cx="1776600" cy="288600"/>
          </a:xfrm>
          <a:prstGeom prst="rect">
            <a:avLst/>
          </a:prstGeom>
          <a:noFill/>
          <a:ln>
            <a:noFill/>
          </a:ln>
        </p:spPr>
        <p:txBody>
          <a:bodyPr anchorCtr="0" anchor="ctr" bIns="35725" lIns="35725" spcFirstLastPara="1" rIns="35725" wrap="square" tIns="35725">
            <a:noAutofit/>
          </a:bodyPr>
          <a:lstStyle/>
          <a:p>
            <a:pPr indent="0" lvl="0" marL="0" marR="0" rtl="0" algn="ctr">
              <a:lnSpc>
                <a:spcPct val="80000"/>
              </a:lnSpc>
              <a:spcBef>
                <a:spcPts val="0"/>
              </a:spcBef>
              <a:spcAft>
                <a:spcPts val="0"/>
              </a:spcAft>
              <a:buClr>
                <a:srgbClr val="FFFFFF"/>
              </a:buClr>
              <a:buSzPts val="1800"/>
              <a:buFont typeface="Roboto Condensed"/>
              <a:buNone/>
            </a:pPr>
            <a:r>
              <a:rPr b="1" lang="en" sz="1800">
                <a:latin typeface="Roboto Condensed"/>
                <a:ea typeface="Roboto Condensed"/>
                <a:cs typeface="Roboto Condensed"/>
                <a:sym typeface="Roboto Condensed"/>
              </a:rPr>
              <a:t>Machine Learning</a:t>
            </a:r>
            <a:endParaRPr b="0" i="0" sz="700" u="none" cap="none" strike="noStrike">
              <a:solidFill>
                <a:srgbClr val="000000"/>
              </a:solidFill>
              <a:latin typeface="Arial"/>
              <a:ea typeface="Arial"/>
              <a:cs typeface="Arial"/>
              <a:sym typeface="Arial"/>
            </a:endParaRPr>
          </a:p>
        </p:txBody>
      </p:sp>
      <p:sp>
        <p:nvSpPr>
          <p:cNvPr id="113" name="Google Shape;113;p12"/>
          <p:cNvSpPr/>
          <p:nvPr/>
        </p:nvSpPr>
        <p:spPr>
          <a:xfrm>
            <a:off x="5700535" y="791378"/>
            <a:ext cx="2937300" cy="318000"/>
          </a:xfrm>
          <a:prstGeom prst="rect">
            <a:avLst/>
          </a:prstGeom>
          <a:noFill/>
          <a:ln>
            <a:noFill/>
          </a:ln>
        </p:spPr>
        <p:txBody>
          <a:bodyPr anchorCtr="0" anchor="ctr" bIns="35725" lIns="35725" spcFirstLastPara="1" rIns="35725" wrap="square" tIns="35725">
            <a:noAutofit/>
          </a:bodyPr>
          <a:lstStyle/>
          <a:p>
            <a:pPr indent="0" lvl="0" marL="0" rtl="0" algn="ctr">
              <a:spcBef>
                <a:spcPts val="0"/>
              </a:spcBef>
              <a:spcAft>
                <a:spcPts val="0"/>
              </a:spcAft>
              <a:buClr>
                <a:schemeClr val="lt1"/>
              </a:buClr>
              <a:buSzPts val="1800"/>
              <a:buFont typeface="Roboto Condensed"/>
              <a:buNone/>
            </a:pPr>
            <a:r>
              <a:rPr b="1" lang="en" sz="1800">
                <a:solidFill>
                  <a:schemeClr val="dk1"/>
                </a:solidFill>
                <a:latin typeface="Roboto Condensed"/>
                <a:ea typeface="Roboto Condensed"/>
                <a:cs typeface="Roboto Condensed"/>
                <a:sym typeface="Roboto Condensed"/>
              </a:rPr>
              <a:t>Natural Language Processing</a:t>
            </a:r>
            <a:endParaRPr b="0" i="0" sz="700" u="none" cap="none" strike="noStrike">
              <a:solidFill>
                <a:srgbClr val="000000"/>
              </a:solidFill>
              <a:latin typeface="Arial"/>
              <a:ea typeface="Arial"/>
              <a:cs typeface="Arial"/>
              <a:sym typeface="Arial"/>
            </a:endParaRPr>
          </a:p>
        </p:txBody>
      </p:sp>
      <p:sp>
        <p:nvSpPr>
          <p:cNvPr id="114" name="Google Shape;114;p12"/>
          <p:cNvSpPr/>
          <p:nvPr/>
        </p:nvSpPr>
        <p:spPr>
          <a:xfrm>
            <a:off x="755969" y="2340865"/>
            <a:ext cx="1694400" cy="3426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FFFFFF"/>
              </a:buClr>
              <a:buSzPts val="1800"/>
              <a:buFont typeface="Roboto Condensed"/>
              <a:buNone/>
            </a:pPr>
            <a:r>
              <a:rPr b="1" lang="en" sz="1800">
                <a:latin typeface="Roboto Condensed"/>
                <a:ea typeface="Roboto Condensed"/>
                <a:cs typeface="Roboto Condensed"/>
                <a:sym typeface="Roboto Condensed"/>
              </a:rPr>
              <a:t>Computer Vision</a:t>
            </a:r>
            <a:endParaRPr b="0" i="0" sz="700" u="none" cap="none" strike="noStrike">
              <a:solidFill>
                <a:srgbClr val="000000"/>
              </a:solidFill>
              <a:latin typeface="Arial"/>
              <a:ea typeface="Arial"/>
              <a:cs typeface="Arial"/>
              <a:sym typeface="Arial"/>
            </a:endParaRPr>
          </a:p>
        </p:txBody>
      </p:sp>
      <p:sp>
        <p:nvSpPr>
          <p:cNvPr id="115" name="Google Shape;115;p12"/>
          <p:cNvSpPr/>
          <p:nvPr/>
        </p:nvSpPr>
        <p:spPr>
          <a:xfrm>
            <a:off x="6384054" y="3656581"/>
            <a:ext cx="2004600" cy="3426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000000"/>
              </a:buClr>
              <a:buSzPts val="1800"/>
              <a:buFont typeface="Roboto Condensed"/>
              <a:buNone/>
            </a:pPr>
            <a:r>
              <a:rPr b="1" lang="en" sz="1800">
                <a:latin typeface="Roboto Condensed"/>
                <a:ea typeface="Roboto Condensed"/>
                <a:cs typeface="Roboto Condensed"/>
                <a:sym typeface="Roboto Condensed"/>
              </a:rPr>
              <a:t>Rule-based Systems</a:t>
            </a:r>
            <a:endParaRPr b="0" i="0" sz="700" u="none" cap="none" strike="noStrike">
              <a:solidFill>
                <a:srgbClr val="000000"/>
              </a:solidFill>
              <a:latin typeface="Arial"/>
              <a:ea typeface="Arial"/>
              <a:cs typeface="Arial"/>
              <a:sym typeface="Arial"/>
            </a:endParaRPr>
          </a:p>
        </p:txBody>
      </p:sp>
      <p:sp>
        <p:nvSpPr>
          <p:cNvPr id="116" name="Google Shape;116;p12"/>
          <p:cNvSpPr/>
          <p:nvPr/>
        </p:nvSpPr>
        <p:spPr>
          <a:xfrm>
            <a:off x="771709" y="988607"/>
            <a:ext cx="2075400" cy="3426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000000"/>
              </a:buClr>
              <a:buSzPts val="1800"/>
              <a:buFont typeface="Roboto Condensed"/>
              <a:buNone/>
            </a:pPr>
            <a:r>
              <a:rPr b="1" lang="en" sz="1800">
                <a:latin typeface="Roboto Condensed"/>
                <a:ea typeface="Roboto Condensed"/>
                <a:cs typeface="Roboto Condensed"/>
                <a:sym typeface="Roboto Condensed"/>
              </a:rPr>
              <a:t>Deep Learning</a:t>
            </a:r>
            <a:endParaRPr b="0" i="0" sz="700" u="none" cap="none" strike="noStrike">
              <a:solidFill>
                <a:srgbClr val="000000"/>
              </a:solidFill>
              <a:latin typeface="Arial"/>
              <a:ea typeface="Arial"/>
              <a:cs typeface="Arial"/>
              <a:sym typeface="Arial"/>
            </a:endParaRPr>
          </a:p>
        </p:txBody>
      </p:sp>
      <p:sp>
        <p:nvSpPr>
          <p:cNvPr id="117" name="Google Shape;117;p12"/>
          <p:cNvSpPr/>
          <p:nvPr/>
        </p:nvSpPr>
        <p:spPr>
          <a:xfrm>
            <a:off x="755975" y="4010425"/>
            <a:ext cx="2386800" cy="365100"/>
          </a:xfrm>
          <a:prstGeom prst="roundRect">
            <a:avLst>
              <a:gd fmla="val 15294" name="adj"/>
            </a:avLst>
          </a:prstGeom>
          <a:solidFill>
            <a:srgbClr val="FF9082"/>
          </a:solidFill>
          <a:ln>
            <a:noFill/>
          </a:ln>
          <a:effectLst>
            <a:outerShdw blurRad="57150" rotWithShape="0" algn="bl" dir="5400000" dist="19050">
              <a:srgbClr val="000000">
                <a:alpha val="49800"/>
              </a:srgbClr>
            </a:outerShdw>
          </a:effectLst>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0" sz="1700" u="none" cap="none" strike="noStrike">
              <a:solidFill>
                <a:srgbClr val="2D3E4F"/>
              </a:solidFill>
              <a:latin typeface="Helvetica Neue"/>
              <a:ea typeface="Helvetica Neue"/>
              <a:cs typeface="Helvetica Neue"/>
              <a:sym typeface="Helvetica Neue"/>
            </a:endParaRPr>
          </a:p>
        </p:txBody>
      </p:sp>
      <p:sp>
        <p:nvSpPr>
          <p:cNvPr id="118" name="Google Shape;118;p12"/>
          <p:cNvSpPr/>
          <p:nvPr/>
        </p:nvSpPr>
        <p:spPr>
          <a:xfrm>
            <a:off x="880495" y="4039118"/>
            <a:ext cx="2137800" cy="3426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FFFFFF"/>
              </a:buClr>
              <a:buSzPts val="1800"/>
              <a:buFont typeface="Roboto Condensed"/>
              <a:buNone/>
            </a:pPr>
            <a:r>
              <a:rPr b="1" lang="en" sz="1800">
                <a:solidFill>
                  <a:schemeClr val="dk1"/>
                </a:solidFill>
                <a:latin typeface="Roboto Condensed"/>
                <a:ea typeface="Roboto Condensed"/>
                <a:cs typeface="Roboto Condensed"/>
                <a:sym typeface="Roboto Condensed"/>
              </a:rPr>
              <a:t>Symbolic Learning</a:t>
            </a:r>
            <a:endParaRPr b="1" sz="1800">
              <a:latin typeface="Roboto Condensed"/>
              <a:ea typeface="Roboto Condensed"/>
              <a:cs typeface="Roboto Condensed"/>
              <a:sym typeface="Roboto Condensed"/>
            </a:endParaRPr>
          </a:p>
        </p:txBody>
      </p:sp>
      <p:cxnSp>
        <p:nvCxnSpPr>
          <p:cNvPr id="119" name="Google Shape;119;p12"/>
          <p:cNvCxnSpPr>
            <a:stCxn id="114" idx="0"/>
            <a:endCxn id="116" idx="2"/>
          </p:cNvCxnSpPr>
          <p:nvPr/>
        </p:nvCxnSpPr>
        <p:spPr>
          <a:xfrm flipH="1" rot="10800000">
            <a:off x="1603169" y="1331065"/>
            <a:ext cx="206100" cy="1009800"/>
          </a:xfrm>
          <a:prstGeom prst="straightConnector1">
            <a:avLst/>
          </a:prstGeom>
          <a:noFill/>
          <a:ln cap="flat" cmpd="sng" w="28575">
            <a:solidFill>
              <a:srgbClr val="2D3E4F"/>
            </a:solidFill>
            <a:prstDash val="dashDot"/>
            <a:miter lim="8000"/>
            <a:headEnd len="sm" w="sm" type="none"/>
            <a:tailEnd len="sm" w="sm" type="none"/>
          </a:ln>
        </p:spPr>
      </p:cxnSp>
      <p:cxnSp>
        <p:nvCxnSpPr>
          <p:cNvPr id="120" name="Google Shape;120;p12"/>
          <p:cNvCxnSpPr>
            <a:endCxn id="105" idx="1"/>
          </p:cNvCxnSpPr>
          <p:nvPr/>
        </p:nvCxnSpPr>
        <p:spPr>
          <a:xfrm flipH="1" rot="10800000">
            <a:off x="2575675" y="950275"/>
            <a:ext cx="2850600" cy="211500"/>
          </a:xfrm>
          <a:prstGeom prst="straightConnector1">
            <a:avLst/>
          </a:prstGeom>
          <a:noFill/>
          <a:ln cap="flat" cmpd="sng" w="28575">
            <a:solidFill>
              <a:srgbClr val="2D3E4F"/>
            </a:solidFill>
            <a:prstDash val="dashDot"/>
            <a:miter lim="8000"/>
            <a:headEnd len="sm" w="sm" type="none"/>
            <a:tailEnd len="sm" w="sm" type="none"/>
          </a:ln>
        </p:spPr>
      </p:cxnSp>
      <p:sp>
        <p:nvSpPr>
          <p:cNvPr id="121" name="Google Shape;121;p12"/>
          <p:cNvSpPr/>
          <p:nvPr/>
        </p:nvSpPr>
        <p:spPr>
          <a:xfrm>
            <a:off x="27214" y="36286"/>
            <a:ext cx="591600" cy="365100"/>
          </a:xfrm>
          <a:prstGeom prst="rect">
            <a:avLst/>
          </a:prstGeom>
          <a:solidFill>
            <a:srgbClr val="830E00"/>
          </a:solidFill>
          <a:ln cap="flat" cmpd="sng" w="9525">
            <a:solidFill>
              <a:srgbClr val="830E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39"/>
          <p:cNvSpPr txBox="1"/>
          <p:nvPr>
            <p:ph type="title"/>
          </p:nvPr>
        </p:nvSpPr>
        <p:spPr>
          <a:xfrm>
            <a:off x="481725" y="0"/>
            <a:ext cx="8520600" cy="462300"/>
          </a:xfrm>
          <a:prstGeom prst="rect">
            <a:avLst/>
          </a:prstGeom>
          <a:noFill/>
          <a:ln>
            <a:noFill/>
          </a:ln>
        </p:spPr>
        <p:txBody>
          <a:bodyPr anchorCtr="0" anchor="ctr" bIns="48200" lIns="48200" spcFirstLastPara="1" rIns="48200" wrap="square" tIns="48200">
            <a:noAutofit/>
          </a:bodyPr>
          <a:lstStyle/>
          <a:p>
            <a:pPr indent="0" lvl="0" marL="0" marR="0" rtl="0" algn="r">
              <a:lnSpc>
                <a:spcPct val="100000"/>
              </a:lnSpc>
              <a:spcBef>
                <a:spcPts val="0"/>
              </a:spcBef>
              <a:spcAft>
                <a:spcPts val="0"/>
              </a:spcAft>
              <a:buClr>
                <a:schemeClr val="dk1"/>
              </a:buClr>
              <a:buSzPts val="1100"/>
              <a:buFont typeface="Arial"/>
              <a:buNone/>
            </a:pPr>
            <a:r>
              <a:rPr lang="en"/>
              <a:t>Perceptrons and Multi-Layer Perceptrons</a:t>
            </a:r>
            <a:endParaRPr/>
          </a:p>
        </p:txBody>
      </p:sp>
      <p:graphicFrame>
        <p:nvGraphicFramePr>
          <p:cNvPr id="440" name="Google Shape;440;p39"/>
          <p:cNvGraphicFramePr/>
          <p:nvPr/>
        </p:nvGraphicFramePr>
        <p:xfrm>
          <a:off x="0" y="4799062"/>
          <a:ext cx="3000000" cy="3000000"/>
        </p:xfrm>
        <a:graphic>
          <a:graphicData uri="http://schemas.openxmlformats.org/drawingml/2006/table">
            <a:tbl>
              <a:tblPr>
                <a:noFill/>
                <a:tableStyleId>{979C5070-B6A1-4132-B435-0BD852141AAB}</a:tableStyleId>
              </a:tblPr>
              <a:tblGrid>
                <a:gridCol w="1524000"/>
                <a:gridCol w="1524000"/>
                <a:gridCol w="1524000"/>
                <a:gridCol w="1524000"/>
                <a:gridCol w="1524000"/>
                <a:gridCol w="1524000"/>
              </a:tblGrid>
              <a:tr h="332250">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AI Intro</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rgbClr val="BD1515">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Deep Learning</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My First Neural Net</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ConvNets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Recurrent 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200">
                          <a:solidFill>
                            <a:srgbClr val="FFFFFF"/>
                          </a:solidFill>
                          <a:latin typeface="Roboto Condensed"/>
                          <a:ea typeface="Roboto Condensed"/>
                          <a:cs typeface="Roboto Condensed"/>
                          <a:sym typeface="Roboto Condensed"/>
                        </a:rPr>
                        <a:t>Recommendations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441" name="Google Shape;441;p39"/>
          <p:cNvSpPr/>
          <p:nvPr/>
        </p:nvSpPr>
        <p:spPr>
          <a:xfrm>
            <a:off x="0" y="503650"/>
            <a:ext cx="9144000" cy="3642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830E00"/>
              </a:buClr>
              <a:buSzPts val="1900"/>
              <a:buFont typeface="Roboto Condensed"/>
              <a:buNone/>
            </a:pPr>
            <a:r>
              <a:rPr b="1" lang="en" sz="3000">
                <a:solidFill>
                  <a:srgbClr val="830E00"/>
                </a:solidFill>
                <a:latin typeface="Roboto Condensed"/>
                <a:ea typeface="Roboto Condensed"/>
                <a:cs typeface="Roboto Condensed"/>
                <a:sym typeface="Roboto Condensed"/>
              </a:rPr>
              <a:t>Designing Better Models: Dropout</a:t>
            </a:r>
            <a:endParaRPr b="0" i="1" sz="3000" u="none" cap="none" strike="noStrike">
              <a:solidFill>
                <a:srgbClr val="000000"/>
              </a:solidFill>
              <a:latin typeface="Arial"/>
              <a:ea typeface="Arial"/>
              <a:cs typeface="Arial"/>
              <a:sym typeface="Arial"/>
            </a:endParaRPr>
          </a:p>
        </p:txBody>
      </p:sp>
      <p:pic>
        <p:nvPicPr>
          <p:cNvPr id="442" name="Google Shape;442;p39"/>
          <p:cNvPicPr preferRelativeResize="0"/>
          <p:nvPr/>
        </p:nvPicPr>
        <p:blipFill rotWithShape="1">
          <a:blip r:embed="rId3">
            <a:alphaModFix/>
          </a:blip>
          <a:srcRect b="0" l="15023" r="0" t="0"/>
          <a:stretch/>
        </p:blipFill>
        <p:spPr>
          <a:xfrm>
            <a:off x="4032425" y="1272425"/>
            <a:ext cx="5025375" cy="2941950"/>
          </a:xfrm>
          <a:prstGeom prst="rect">
            <a:avLst/>
          </a:prstGeom>
          <a:noFill/>
          <a:ln>
            <a:noFill/>
          </a:ln>
        </p:spPr>
      </p:pic>
      <p:sp>
        <p:nvSpPr>
          <p:cNvPr id="443" name="Google Shape;443;p39"/>
          <p:cNvSpPr/>
          <p:nvPr/>
        </p:nvSpPr>
        <p:spPr>
          <a:xfrm>
            <a:off x="227534" y="1062221"/>
            <a:ext cx="290100" cy="471900"/>
          </a:xfrm>
          <a:custGeom>
            <a:rect b="b" l="l" r="r" t="t"/>
            <a:pathLst>
              <a:path extrusionOk="0" h="120000" w="120000">
                <a:moveTo>
                  <a:pt x="62443" y="17507"/>
                </a:moveTo>
                <a:cubicBezTo>
                  <a:pt x="40956" y="16566"/>
                  <a:pt x="22742" y="27123"/>
                  <a:pt x="23005" y="40371"/>
                </a:cubicBezTo>
                <a:cubicBezTo>
                  <a:pt x="23280" y="54080"/>
                  <a:pt x="43035" y="64532"/>
                  <a:pt x="65115" y="62661"/>
                </a:cubicBezTo>
                <a:cubicBezTo>
                  <a:pt x="82455" y="60406"/>
                  <a:pt x="94777" y="50923"/>
                  <a:pt x="94514" y="40025"/>
                </a:cubicBezTo>
                <a:cubicBezTo>
                  <a:pt x="94245" y="28588"/>
                  <a:pt x="80316" y="19021"/>
                  <a:pt x="61858" y="17601"/>
                </a:cubicBezTo>
                <a:lnTo>
                  <a:pt x="57442" y="11"/>
                </a:lnTo>
                <a:cubicBezTo>
                  <a:pt x="76247" y="-278"/>
                  <a:pt x="94221" y="5033"/>
                  <a:pt x="105485" y="14299"/>
                </a:cubicBezTo>
                <a:cubicBezTo>
                  <a:pt x="127798" y="32653"/>
                  <a:pt x="120997" y="55745"/>
                  <a:pt x="107672" y="75034"/>
                </a:cubicBezTo>
                <a:cubicBezTo>
                  <a:pt x="96241" y="91578"/>
                  <a:pt x="79533" y="106808"/>
                  <a:pt x="57275" y="120000"/>
                </a:cubicBezTo>
                <a:cubicBezTo>
                  <a:pt x="42874" y="109670"/>
                  <a:pt x="30648" y="98578"/>
                  <a:pt x="20573" y="86901"/>
                </a:cubicBezTo>
                <a:cubicBezTo>
                  <a:pt x="8347" y="72718"/>
                  <a:pt x="-1272" y="57048"/>
                  <a:pt x="137" y="40265"/>
                </a:cubicBezTo>
                <a:cubicBezTo>
                  <a:pt x="1021" y="29796"/>
                  <a:pt x="6381" y="19784"/>
                  <a:pt x="17239" y="12261"/>
                </a:cubicBezTo>
                <a:cubicBezTo>
                  <a:pt x="27648" y="5050"/>
                  <a:pt x="42515" y="562"/>
                  <a:pt x="58739" y="155"/>
                </a:cubicBezTo>
                <a:lnTo>
                  <a:pt x="62443" y="17507"/>
                </a:lnTo>
                <a:close/>
              </a:path>
            </a:pathLst>
          </a:custGeom>
          <a:solidFill>
            <a:srgbClr val="830E00"/>
          </a:solid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000000"/>
              </a:buClr>
              <a:buSzPts val="1700"/>
              <a:buFont typeface="Helvetica Neue"/>
              <a:buNone/>
            </a:pPr>
            <a:r>
              <a:t/>
            </a:r>
            <a:endParaRPr b="0" i="0" sz="1700" u="none" cap="none" strike="noStrike">
              <a:solidFill>
                <a:srgbClr val="000000"/>
              </a:solidFill>
              <a:latin typeface="Helvetica Neue"/>
              <a:ea typeface="Helvetica Neue"/>
              <a:cs typeface="Helvetica Neue"/>
              <a:sym typeface="Helvetica Neue"/>
            </a:endParaRPr>
          </a:p>
        </p:txBody>
      </p:sp>
      <p:sp>
        <p:nvSpPr>
          <p:cNvPr id="444" name="Google Shape;444;p39"/>
          <p:cNvSpPr/>
          <p:nvPr/>
        </p:nvSpPr>
        <p:spPr>
          <a:xfrm>
            <a:off x="227534" y="3516257"/>
            <a:ext cx="290100" cy="471900"/>
          </a:xfrm>
          <a:custGeom>
            <a:rect b="b" l="l" r="r" t="t"/>
            <a:pathLst>
              <a:path extrusionOk="0" h="120000" w="120000">
                <a:moveTo>
                  <a:pt x="62443" y="17507"/>
                </a:moveTo>
                <a:cubicBezTo>
                  <a:pt x="40956" y="16566"/>
                  <a:pt x="22742" y="27123"/>
                  <a:pt x="23005" y="40371"/>
                </a:cubicBezTo>
                <a:cubicBezTo>
                  <a:pt x="23280" y="54080"/>
                  <a:pt x="43035" y="64532"/>
                  <a:pt x="65115" y="62661"/>
                </a:cubicBezTo>
                <a:cubicBezTo>
                  <a:pt x="82455" y="60406"/>
                  <a:pt x="94777" y="50923"/>
                  <a:pt x="94514" y="40025"/>
                </a:cubicBezTo>
                <a:cubicBezTo>
                  <a:pt x="94245" y="28588"/>
                  <a:pt x="80316" y="19021"/>
                  <a:pt x="61858" y="17601"/>
                </a:cubicBezTo>
                <a:lnTo>
                  <a:pt x="57442" y="11"/>
                </a:lnTo>
                <a:cubicBezTo>
                  <a:pt x="76247" y="-278"/>
                  <a:pt x="94221" y="5033"/>
                  <a:pt x="105485" y="14299"/>
                </a:cubicBezTo>
                <a:cubicBezTo>
                  <a:pt x="127798" y="32653"/>
                  <a:pt x="120997" y="55745"/>
                  <a:pt x="107672" y="75034"/>
                </a:cubicBezTo>
                <a:cubicBezTo>
                  <a:pt x="96241" y="91578"/>
                  <a:pt x="79533" y="106808"/>
                  <a:pt x="57275" y="120000"/>
                </a:cubicBezTo>
                <a:cubicBezTo>
                  <a:pt x="42874" y="109670"/>
                  <a:pt x="30648" y="98578"/>
                  <a:pt x="20573" y="86901"/>
                </a:cubicBezTo>
                <a:cubicBezTo>
                  <a:pt x="8347" y="72718"/>
                  <a:pt x="-1272" y="57048"/>
                  <a:pt x="137" y="40265"/>
                </a:cubicBezTo>
                <a:cubicBezTo>
                  <a:pt x="1021" y="29796"/>
                  <a:pt x="6381" y="19784"/>
                  <a:pt x="17239" y="12261"/>
                </a:cubicBezTo>
                <a:cubicBezTo>
                  <a:pt x="27648" y="5050"/>
                  <a:pt x="42515" y="562"/>
                  <a:pt x="58739" y="155"/>
                </a:cubicBezTo>
                <a:lnTo>
                  <a:pt x="62443" y="17507"/>
                </a:lnTo>
                <a:close/>
              </a:path>
            </a:pathLst>
          </a:custGeom>
          <a:solidFill>
            <a:srgbClr val="2D3E4F"/>
          </a:solid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000000"/>
              </a:buClr>
              <a:buSzPts val="1700"/>
              <a:buFont typeface="Helvetica Neue"/>
              <a:buNone/>
            </a:pPr>
            <a:r>
              <a:t/>
            </a:r>
            <a:endParaRPr b="0" i="0" sz="1700" u="none" cap="none" strike="noStrike">
              <a:solidFill>
                <a:srgbClr val="000000"/>
              </a:solidFill>
              <a:latin typeface="Helvetica Neue"/>
              <a:ea typeface="Helvetica Neue"/>
              <a:cs typeface="Helvetica Neue"/>
              <a:sym typeface="Helvetica Neue"/>
            </a:endParaRPr>
          </a:p>
        </p:txBody>
      </p:sp>
      <p:sp>
        <p:nvSpPr>
          <p:cNvPr id="445" name="Google Shape;445;p39"/>
          <p:cNvSpPr/>
          <p:nvPr/>
        </p:nvSpPr>
        <p:spPr>
          <a:xfrm>
            <a:off x="230683" y="2380973"/>
            <a:ext cx="290100" cy="474900"/>
          </a:xfrm>
          <a:custGeom>
            <a:rect b="b" l="l" r="r" t="t"/>
            <a:pathLst>
              <a:path extrusionOk="0" h="120000" w="120000">
                <a:moveTo>
                  <a:pt x="62443" y="17507"/>
                </a:moveTo>
                <a:cubicBezTo>
                  <a:pt x="40956" y="16566"/>
                  <a:pt x="22742" y="27123"/>
                  <a:pt x="23005" y="40371"/>
                </a:cubicBezTo>
                <a:cubicBezTo>
                  <a:pt x="23280" y="54080"/>
                  <a:pt x="43035" y="64532"/>
                  <a:pt x="65115" y="62661"/>
                </a:cubicBezTo>
                <a:cubicBezTo>
                  <a:pt x="82455" y="60406"/>
                  <a:pt x="94777" y="50923"/>
                  <a:pt x="94514" y="40025"/>
                </a:cubicBezTo>
                <a:cubicBezTo>
                  <a:pt x="94245" y="28588"/>
                  <a:pt x="80316" y="19021"/>
                  <a:pt x="61858" y="17601"/>
                </a:cubicBezTo>
                <a:lnTo>
                  <a:pt x="57442" y="11"/>
                </a:lnTo>
                <a:cubicBezTo>
                  <a:pt x="76247" y="-278"/>
                  <a:pt x="94221" y="5033"/>
                  <a:pt x="105485" y="14299"/>
                </a:cubicBezTo>
                <a:cubicBezTo>
                  <a:pt x="127798" y="32653"/>
                  <a:pt x="120997" y="55745"/>
                  <a:pt x="107672" y="75034"/>
                </a:cubicBezTo>
                <a:cubicBezTo>
                  <a:pt x="96241" y="91578"/>
                  <a:pt x="79533" y="106808"/>
                  <a:pt x="57275" y="120000"/>
                </a:cubicBezTo>
                <a:cubicBezTo>
                  <a:pt x="42874" y="109670"/>
                  <a:pt x="30648" y="98578"/>
                  <a:pt x="20573" y="86901"/>
                </a:cubicBezTo>
                <a:cubicBezTo>
                  <a:pt x="8347" y="72718"/>
                  <a:pt x="-1272" y="57048"/>
                  <a:pt x="137" y="40265"/>
                </a:cubicBezTo>
                <a:cubicBezTo>
                  <a:pt x="1021" y="29796"/>
                  <a:pt x="6381" y="19784"/>
                  <a:pt x="17239" y="12261"/>
                </a:cubicBezTo>
                <a:cubicBezTo>
                  <a:pt x="27648" y="5050"/>
                  <a:pt x="42515" y="562"/>
                  <a:pt x="58739" y="155"/>
                </a:cubicBezTo>
                <a:lnTo>
                  <a:pt x="62443" y="17507"/>
                </a:lnTo>
                <a:close/>
              </a:path>
            </a:pathLst>
          </a:custGeom>
          <a:solidFill>
            <a:srgbClr val="F7EAC8"/>
          </a:solidFill>
          <a:ln cap="flat" cmpd="sng" w="9525">
            <a:solidFill>
              <a:srgbClr val="999999"/>
            </a:solidFill>
            <a:prstDash val="solid"/>
            <a:round/>
            <a:headEnd len="sm" w="sm" type="none"/>
            <a:tailEnd len="sm" w="sm" type="none"/>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000000"/>
              </a:buClr>
              <a:buSzPts val="1700"/>
              <a:buFont typeface="Helvetica Neue"/>
              <a:buNone/>
            </a:pPr>
            <a:r>
              <a:t/>
            </a:r>
            <a:endParaRPr b="0" i="0" sz="1700" u="none" cap="none" strike="noStrike">
              <a:solidFill>
                <a:srgbClr val="000000"/>
              </a:solidFill>
              <a:latin typeface="Helvetica Neue"/>
              <a:ea typeface="Helvetica Neue"/>
              <a:cs typeface="Helvetica Neue"/>
              <a:sym typeface="Helvetica Neue"/>
            </a:endParaRPr>
          </a:p>
        </p:txBody>
      </p:sp>
      <p:sp>
        <p:nvSpPr>
          <p:cNvPr id="446" name="Google Shape;446;p39"/>
          <p:cNvSpPr/>
          <p:nvPr/>
        </p:nvSpPr>
        <p:spPr>
          <a:xfrm>
            <a:off x="456826" y="1024550"/>
            <a:ext cx="3488700" cy="3642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830E00"/>
              </a:buClr>
              <a:buSzPts val="1900"/>
              <a:buFont typeface="Roboto Condensed"/>
              <a:buNone/>
            </a:pPr>
            <a:r>
              <a:rPr b="1" lang="en" sz="1900">
                <a:solidFill>
                  <a:srgbClr val="830E00"/>
                </a:solidFill>
                <a:latin typeface="Roboto Condensed"/>
                <a:ea typeface="Roboto Condensed"/>
                <a:cs typeface="Roboto Condensed"/>
                <a:sym typeface="Roboto Condensed"/>
              </a:rPr>
              <a:t>Oversaturating </a:t>
            </a:r>
            <a:r>
              <a:rPr b="1" lang="en" sz="1900">
                <a:solidFill>
                  <a:srgbClr val="830E00"/>
                </a:solidFill>
                <a:latin typeface="Roboto Condensed"/>
                <a:ea typeface="Roboto Condensed"/>
                <a:cs typeface="Roboto Condensed"/>
                <a:sym typeface="Roboto Condensed"/>
              </a:rPr>
              <a:t>on Some Neurons</a:t>
            </a:r>
            <a:endParaRPr b="0" i="0" sz="700" u="none" cap="none" strike="noStrike">
              <a:solidFill>
                <a:srgbClr val="000000"/>
              </a:solidFill>
              <a:latin typeface="Arial"/>
              <a:ea typeface="Arial"/>
              <a:cs typeface="Arial"/>
              <a:sym typeface="Arial"/>
            </a:endParaRPr>
          </a:p>
        </p:txBody>
      </p:sp>
      <p:sp>
        <p:nvSpPr>
          <p:cNvPr id="447" name="Google Shape;447;p39"/>
          <p:cNvSpPr/>
          <p:nvPr/>
        </p:nvSpPr>
        <p:spPr>
          <a:xfrm>
            <a:off x="456850" y="3516250"/>
            <a:ext cx="2281800" cy="3642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BD1915"/>
              </a:buClr>
              <a:buSzPts val="1900"/>
              <a:buFont typeface="Roboto Condensed"/>
              <a:buNone/>
            </a:pPr>
            <a:r>
              <a:rPr b="1" lang="en" sz="1900">
                <a:solidFill>
                  <a:srgbClr val="BD1915"/>
                </a:solidFill>
                <a:latin typeface="Roboto Condensed"/>
                <a:ea typeface="Roboto Condensed"/>
                <a:cs typeface="Roboto Condensed"/>
                <a:sym typeface="Roboto Condensed"/>
              </a:rPr>
              <a:t>It’s Time to Dropout!</a:t>
            </a:r>
            <a:endParaRPr b="0" i="0" sz="700" u="none" cap="none" strike="noStrike">
              <a:solidFill>
                <a:srgbClr val="000000"/>
              </a:solidFill>
              <a:latin typeface="Arial"/>
              <a:ea typeface="Arial"/>
              <a:cs typeface="Arial"/>
              <a:sym typeface="Arial"/>
            </a:endParaRPr>
          </a:p>
        </p:txBody>
      </p:sp>
      <p:sp>
        <p:nvSpPr>
          <p:cNvPr id="448" name="Google Shape;448;p39"/>
          <p:cNvSpPr/>
          <p:nvPr/>
        </p:nvSpPr>
        <p:spPr>
          <a:xfrm>
            <a:off x="481725" y="2364150"/>
            <a:ext cx="3090900" cy="3642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470406"/>
              </a:buClr>
              <a:buSzPts val="1900"/>
              <a:buFont typeface="Roboto Condensed"/>
              <a:buNone/>
            </a:pPr>
            <a:r>
              <a:rPr b="1" lang="en" sz="1900">
                <a:solidFill>
                  <a:srgbClr val="470406"/>
                </a:solidFill>
                <a:latin typeface="Roboto Condensed"/>
                <a:ea typeface="Roboto Condensed"/>
                <a:cs typeface="Roboto Condensed"/>
                <a:sym typeface="Roboto Condensed"/>
              </a:rPr>
              <a:t>Randomly Turning On and Off</a:t>
            </a:r>
            <a:endParaRPr b="0" i="0" sz="700" u="none" cap="none" strike="noStrike">
              <a:solidFill>
                <a:srgbClr val="000000"/>
              </a:solidFill>
              <a:latin typeface="Arial"/>
              <a:ea typeface="Arial"/>
              <a:cs typeface="Arial"/>
              <a:sym typeface="Arial"/>
            </a:endParaRPr>
          </a:p>
        </p:txBody>
      </p:sp>
      <p:sp>
        <p:nvSpPr>
          <p:cNvPr id="449" name="Google Shape;449;p39"/>
          <p:cNvSpPr/>
          <p:nvPr/>
        </p:nvSpPr>
        <p:spPr>
          <a:xfrm>
            <a:off x="579425" y="1348625"/>
            <a:ext cx="3090900" cy="804900"/>
          </a:xfrm>
          <a:prstGeom prst="rect">
            <a:avLst/>
          </a:prstGeom>
          <a:noFill/>
          <a:ln>
            <a:noFill/>
          </a:ln>
        </p:spPr>
        <p:txBody>
          <a:bodyPr anchorCtr="0" anchor="ctr" bIns="35725" lIns="35725" spcFirstLastPara="1" rIns="35725" wrap="square" tIns="35725">
            <a:noAutofit/>
          </a:bodyPr>
          <a:lstStyle/>
          <a:p>
            <a:pPr indent="0" lvl="0" marL="0" marR="0" rtl="0" algn="l">
              <a:lnSpc>
                <a:spcPct val="114000"/>
              </a:lnSpc>
              <a:spcBef>
                <a:spcPts val="0"/>
              </a:spcBef>
              <a:spcAft>
                <a:spcPts val="0"/>
              </a:spcAft>
              <a:buClr>
                <a:srgbClr val="000000"/>
              </a:buClr>
              <a:buSzPts val="1200"/>
              <a:buFont typeface="Roboto"/>
              <a:buNone/>
            </a:pPr>
            <a:r>
              <a:rPr lang="en" sz="1200">
                <a:latin typeface="Roboto"/>
                <a:ea typeface="Roboto"/>
                <a:cs typeface="Roboto"/>
                <a:sym typeface="Roboto"/>
              </a:rPr>
              <a:t>Surprisingly when training neural networks, some neurons are more influential or have greater weights than the others.</a:t>
            </a:r>
            <a:endParaRPr b="0" i="0" sz="700" u="none" cap="none" strike="noStrike">
              <a:solidFill>
                <a:srgbClr val="000000"/>
              </a:solidFill>
              <a:latin typeface="Arial"/>
              <a:ea typeface="Arial"/>
              <a:cs typeface="Arial"/>
              <a:sym typeface="Arial"/>
            </a:endParaRPr>
          </a:p>
        </p:txBody>
      </p:sp>
      <p:sp>
        <p:nvSpPr>
          <p:cNvPr id="450" name="Google Shape;450;p39"/>
          <p:cNvSpPr/>
          <p:nvPr/>
        </p:nvSpPr>
        <p:spPr>
          <a:xfrm>
            <a:off x="580555" y="2692949"/>
            <a:ext cx="2702700" cy="682800"/>
          </a:xfrm>
          <a:prstGeom prst="rect">
            <a:avLst/>
          </a:prstGeom>
          <a:noFill/>
          <a:ln>
            <a:noFill/>
          </a:ln>
        </p:spPr>
        <p:txBody>
          <a:bodyPr anchorCtr="0" anchor="ctr" bIns="35725" lIns="35725" spcFirstLastPara="1" rIns="35725" wrap="square" tIns="35725">
            <a:noAutofit/>
          </a:bodyPr>
          <a:lstStyle/>
          <a:p>
            <a:pPr indent="0" lvl="0" marL="0" marR="0" rtl="0" algn="l">
              <a:lnSpc>
                <a:spcPct val="114000"/>
              </a:lnSpc>
              <a:spcBef>
                <a:spcPts val="0"/>
              </a:spcBef>
              <a:spcAft>
                <a:spcPts val="0"/>
              </a:spcAft>
              <a:buClr>
                <a:srgbClr val="000000"/>
              </a:buClr>
              <a:buSzPts val="1200"/>
              <a:buFont typeface="Roboto"/>
              <a:buNone/>
            </a:pPr>
            <a:r>
              <a:rPr lang="en" sz="1200">
                <a:latin typeface="Roboto"/>
                <a:ea typeface="Roboto"/>
                <a:cs typeface="Roboto"/>
                <a:sym typeface="Roboto"/>
              </a:rPr>
              <a:t>Dr. Hinton, the Father of Deep Learning, had an idea to randomly drop or turn off neurons during training.</a:t>
            </a:r>
            <a:endParaRPr b="0" i="0" sz="700" u="none" cap="none" strike="noStrike">
              <a:solidFill>
                <a:srgbClr val="000000"/>
              </a:solidFill>
              <a:latin typeface="Arial"/>
              <a:ea typeface="Arial"/>
              <a:cs typeface="Arial"/>
              <a:sym typeface="Arial"/>
            </a:endParaRPr>
          </a:p>
        </p:txBody>
      </p:sp>
      <p:sp>
        <p:nvSpPr>
          <p:cNvPr id="451" name="Google Shape;451;p39"/>
          <p:cNvSpPr/>
          <p:nvPr/>
        </p:nvSpPr>
        <p:spPr>
          <a:xfrm>
            <a:off x="579423" y="3925998"/>
            <a:ext cx="2901900" cy="682800"/>
          </a:xfrm>
          <a:prstGeom prst="rect">
            <a:avLst/>
          </a:prstGeom>
          <a:noFill/>
          <a:ln>
            <a:noFill/>
          </a:ln>
        </p:spPr>
        <p:txBody>
          <a:bodyPr anchorCtr="0" anchor="ctr" bIns="35725" lIns="35725" spcFirstLastPara="1" rIns="35725" wrap="square" tIns="35725">
            <a:noAutofit/>
          </a:bodyPr>
          <a:lstStyle/>
          <a:p>
            <a:pPr indent="0" lvl="0" marL="0" marR="0" rtl="0" algn="l">
              <a:lnSpc>
                <a:spcPct val="114000"/>
              </a:lnSpc>
              <a:spcBef>
                <a:spcPts val="0"/>
              </a:spcBef>
              <a:spcAft>
                <a:spcPts val="0"/>
              </a:spcAft>
              <a:buClr>
                <a:srgbClr val="000000"/>
              </a:buClr>
              <a:buSzPts val="1200"/>
              <a:buFont typeface="Roboto"/>
              <a:buNone/>
            </a:pPr>
            <a:r>
              <a:rPr lang="en" sz="1200">
                <a:latin typeface="Roboto"/>
                <a:ea typeface="Roboto"/>
                <a:cs typeface="Roboto"/>
                <a:sym typeface="Roboto"/>
              </a:rPr>
              <a:t>Dropout enables the model to use other neurons in the network during training. Rule of thumb is to add Dropout after BatchNorm, with a probability rate of 0.2.</a:t>
            </a:r>
            <a:endParaRPr b="0" i="0" sz="700" u="none" cap="none" strike="noStrike">
              <a:solidFill>
                <a:srgbClr val="000000"/>
              </a:solidFill>
              <a:latin typeface="Arial"/>
              <a:ea typeface="Arial"/>
              <a:cs typeface="Arial"/>
              <a:sym typeface="Arial"/>
            </a:endParaRPr>
          </a:p>
        </p:txBody>
      </p:sp>
      <p:sp>
        <p:nvSpPr>
          <p:cNvPr id="452" name="Google Shape;452;p39"/>
          <p:cNvSpPr/>
          <p:nvPr/>
        </p:nvSpPr>
        <p:spPr>
          <a:xfrm>
            <a:off x="27214" y="36286"/>
            <a:ext cx="591600" cy="365100"/>
          </a:xfrm>
          <a:prstGeom prst="rect">
            <a:avLst/>
          </a:prstGeom>
          <a:solidFill>
            <a:srgbClr val="830E00"/>
          </a:solidFill>
          <a:ln cap="flat" cmpd="sng" w="9525">
            <a:solidFill>
              <a:srgbClr val="830E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40"/>
          <p:cNvSpPr txBox="1"/>
          <p:nvPr>
            <p:ph idx="4294967295" type="body"/>
          </p:nvPr>
        </p:nvSpPr>
        <p:spPr>
          <a:xfrm>
            <a:off x="268200" y="462300"/>
            <a:ext cx="8520600" cy="4118100"/>
          </a:xfrm>
          <a:prstGeom prst="rect">
            <a:avLst/>
          </a:prstGeom>
          <a:noFill/>
          <a:ln>
            <a:noFill/>
          </a:ln>
        </p:spPr>
        <p:txBody>
          <a:bodyPr anchorCtr="0" anchor="ctr" bIns="48200" lIns="48200" spcFirstLastPara="1" rIns="48200" wrap="square" tIns="48200">
            <a:noAutofit/>
          </a:bodyPr>
          <a:lstStyle/>
          <a:p>
            <a:pPr indent="-393700" lvl="0" marL="457200" rtl="0" algn="l">
              <a:spcBef>
                <a:spcPts val="0"/>
              </a:spcBef>
              <a:spcAft>
                <a:spcPts val="0"/>
              </a:spcAft>
              <a:buSzPts val="2600"/>
              <a:buAutoNum type="arabicPeriod"/>
            </a:pPr>
            <a:r>
              <a:rPr lang="en" sz="2600">
                <a:solidFill>
                  <a:schemeClr val="dk1"/>
                </a:solidFill>
              </a:rPr>
              <a:t>BatchNorm and Dropout allow us to add lots of neurons and layers.</a:t>
            </a:r>
            <a:endParaRPr sz="2600"/>
          </a:p>
          <a:p>
            <a:pPr indent="-393700" lvl="0" marL="457200" marR="0" rtl="0" algn="l">
              <a:lnSpc>
                <a:spcPct val="100000"/>
              </a:lnSpc>
              <a:spcBef>
                <a:spcPts val="0"/>
              </a:spcBef>
              <a:spcAft>
                <a:spcPts val="0"/>
              </a:spcAft>
              <a:buSzPts val="2600"/>
              <a:buAutoNum type="arabicPeriod"/>
            </a:pPr>
            <a:r>
              <a:rPr lang="en" sz="2600"/>
              <a:t>Always apply BatchNorm before Dropout.</a:t>
            </a:r>
            <a:endParaRPr sz="2600"/>
          </a:p>
          <a:p>
            <a:pPr indent="-393700" lvl="0" marL="457200" marR="0" rtl="0" algn="l">
              <a:lnSpc>
                <a:spcPct val="100000"/>
              </a:lnSpc>
              <a:spcBef>
                <a:spcPts val="0"/>
              </a:spcBef>
              <a:spcAft>
                <a:spcPts val="0"/>
              </a:spcAft>
              <a:buSzPts val="2600"/>
              <a:buAutoNum type="arabicPeriod"/>
            </a:pPr>
            <a:r>
              <a:rPr lang="en" sz="2600"/>
              <a:t>Though BatchNorm and Dropout, prevent overfitting, these may also induce models to underfit often; Models may take longer to train.</a:t>
            </a:r>
            <a:endParaRPr sz="2600"/>
          </a:p>
        </p:txBody>
      </p:sp>
      <p:sp>
        <p:nvSpPr>
          <p:cNvPr id="458" name="Google Shape;458;p40"/>
          <p:cNvSpPr txBox="1"/>
          <p:nvPr>
            <p:ph type="title"/>
          </p:nvPr>
        </p:nvSpPr>
        <p:spPr>
          <a:xfrm>
            <a:off x="481725" y="0"/>
            <a:ext cx="8520600" cy="462300"/>
          </a:xfrm>
          <a:prstGeom prst="rect">
            <a:avLst/>
          </a:prstGeom>
          <a:noFill/>
          <a:ln>
            <a:noFill/>
          </a:ln>
        </p:spPr>
        <p:txBody>
          <a:bodyPr anchorCtr="0" anchor="ctr" bIns="48200" lIns="48200" spcFirstLastPara="1" rIns="48200" wrap="square" tIns="48200">
            <a:noAutofit/>
          </a:bodyPr>
          <a:lstStyle/>
          <a:p>
            <a:pPr indent="0" lvl="0" marL="0" marR="0" rtl="0" algn="r">
              <a:lnSpc>
                <a:spcPct val="100000"/>
              </a:lnSpc>
              <a:spcBef>
                <a:spcPts val="0"/>
              </a:spcBef>
              <a:spcAft>
                <a:spcPts val="0"/>
              </a:spcAft>
              <a:buClr>
                <a:schemeClr val="dk1"/>
              </a:buClr>
              <a:buSzPts val="1100"/>
              <a:buFont typeface="Arial"/>
              <a:buNone/>
            </a:pPr>
            <a:r>
              <a:rPr lang="en"/>
              <a:t>Perceptrons and Multi-Layer Perceptrons</a:t>
            </a:r>
            <a:endParaRPr/>
          </a:p>
        </p:txBody>
      </p:sp>
      <p:graphicFrame>
        <p:nvGraphicFramePr>
          <p:cNvPr id="459" name="Google Shape;459;p40"/>
          <p:cNvGraphicFramePr/>
          <p:nvPr/>
        </p:nvGraphicFramePr>
        <p:xfrm>
          <a:off x="0" y="4799062"/>
          <a:ext cx="3000000" cy="3000000"/>
        </p:xfrm>
        <a:graphic>
          <a:graphicData uri="http://schemas.openxmlformats.org/drawingml/2006/table">
            <a:tbl>
              <a:tblPr>
                <a:noFill/>
                <a:tableStyleId>{979C5070-B6A1-4132-B435-0BD852141AAB}</a:tableStyleId>
              </a:tblPr>
              <a:tblGrid>
                <a:gridCol w="1524000"/>
                <a:gridCol w="1524000"/>
                <a:gridCol w="1524000"/>
                <a:gridCol w="1524000"/>
                <a:gridCol w="1524000"/>
                <a:gridCol w="1524000"/>
              </a:tblGrid>
              <a:tr h="332250">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AI Intro</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rgbClr val="BD1515">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Deep Learning</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My First Neural Net</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ConvNets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Recurrent 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200">
                          <a:solidFill>
                            <a:srgbClr val="FFFFFF"/>
                          </a:solidFill>
                          <a:latin typeface="Roboto Condensed"/>
                          <a:ea typeface="Roboto Condensed"/>
                          <a:cs typeface="Roboto Condensed"/>
                          <a:sym typeface="Roboto Condensed"/>
                        </a:rPr>
                        <a:t>Recommendations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460" name="Google Shape;460;p40"/>
          <p:cNvSpPr/>
          <p:nvPr/>
        </p:nvSpPr>
        <p:spPr>
          <a:xfrm>
            <a:off x="-172400" y="731150"/>
            <a:ext cx="5316000" cy="3642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830E00"/>
              </a:buClr>
              <a:buSzPts val="1900"/>
              <a:buFont typeface="Roboto Condensed"/>
              <a:buNone/>
            </a:pPr>
            <a:r>
              <a:rPr b="1" lang="en" sz="4800">
                <a:solidFill>
                  <a:srgbClr val="830E00"/>
                </a:solidFill>
                <a:latin typeface="Roboto Condensed"/>
                <a:ea typeface="Roboto Condensed"/>
                <a:cs typeface="Roboto Condensed"/>
                <a:sym typeface="Roboto Condensed"/>
              </a:rPr>
              <a:t>Some More Tips</a:t>
            </a:r>
            <a:endParaRPr b="0" i="0" sz="4800" u="none" cap="none" strike="noStrike">
              <a:solidFill>
                <a:srgbClr val="000000"/>
              </a:solidFill>
              <a:latin typeface="Arial"/>
              <a:ea typeface="Arial"/>
              <a:cs typeface="Arial"/>
              <a:sym typeface="Arial"/>
            </a:endParaRPr>
          </a:p>
        </p:txBody>
      </p:sp>
      <p:sp>
        <p:nvSpPr>
          <p:cNvPr id="461" name="Google Shape;461;p40"/>
          <p:cNvSpPr/>
          <p:nvPr/>
        </p:nvSpPr>
        <p:spPr>
          <a:xfrm>
            <a:off x="27214" y="36286"/>
            <a:ext cx="591600" cy="365100"/>
          </a:xfrm>
          <a:prstGeom prst="rect">
            <a:avLst/>
          </a:prstGeom>
          <a:solidFill>
            <a:srgbClr val="830E00"/>
          </a:solidFill>
          <a:ln cap="flat" cmpd="sng" w="9525">
            <a:solidFill>
              <a:srgbClr val="830E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41"/>
          <p:cNvSpPr txBox="1"/>
          <p:nvPr>
            <p:ph type="title"/>
          </p:nvPr>
        </p:nvSpPr>
        <p:spPr>
          <a:xfrm>
            <a:off x="892969" y="1701105"/>
            <a:ext cx="7358100" cy="1741200"/>
          </a:xfrm>
          <a:prstGeom prst="rect">
            <a:avLst/>
          </a:prstGeom>
          <a:noFill/>
          <a:ln>
            <a:noFill/>
          </a:ln>
        </p:spPr>
        <p:txBody>
          <a:bodyPr anchorCtr="0" anchor="ctr" bIns="48200" lIns="48200" spcFirstLastPara="1" rIns="48200" wrap="square" tIns="48200">
            <a:noAutofit/>
          </a:bodyPr>
          <a:lstStyle/>
          <a:p>
            <a:pPr indent="0" lvl="0" marL="0" marR="0" rtl="0" algn="ctr">
              <a:lnSpc>
                <a:spcPct val="100000"/>
              </a:lnSpc>
              <a:spcBef>
                <a:spcPts val="0"/>
              </a:spcBef>
              <a:spcAft>
                <a:spcPts val="0"/>
              </a:spcAft>
              <a:buClr>
                <a:srgbClr val="FFFFFF"/>
              </a:buClr>
              <a:buSzPts val="4800"/>
              <a:buFont typeface="Roboto Condensed"/>
              <a:buNone/>
            </a:pPr>
            <a:r>
              <a:rPr lang="en"/>
              <a:t>MNIST Digits Exercise 3</a:t>
            </a:r>
            <a:endParaRPr b="0" i="0" sz="1200" u="none" cap="none" strike="noStrike">
              <a:solidFill>
                <a:srgbClr val="FFFFFF"/>
              </a:solidFill>
              <a:latin typeface="Roboto Condensed"/>
              <a:ea typeface="Roboto Condensed"/>
              <a:cs typeface="Roboto Condensed"/>
              <a:sym typeface="Roboto Condense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Google Shape;471;p42"/>
          <p:cNvSpPr txBox="1"/>
          <p:nvPr>
            <p:ph type="title"/>
          </p:nvPr>
        </p:nvSpPr>
        <p:spPr>
          <a:xfrm>
            <a:off x="481725" y="0"/>
            <a:ext cx="8520600" cy="462300"/>
          </a:xfrm>
          <a:prstGeom prst="rect">
            <a:avLst/>
          </a:prstGeom>
          <a:noFill/>
          <a:ln>
            <a:noFill/>
          </a:ln>
        </p:spPr>
        <p:txBody>
          <a:bodyPr anchorCtr="0" anchor="ctr" bIns="48200" lIns="48200" spcFirstLastPara="1" rIns="48200" wrap="square" tIns="48200">
            <a:noAutofit/>
          </a:bodyPr>
          <a:lstStyle/>
          <a:p>
            <a:pPr indent="0" lvl="0" marL="0" marR="0" rtl="0" algn="r">
              <a:lnSpc>
                <a:spcPct val="100000"/>
              </a:lnSpc>
              <a:spcBef>
                <a:spcPts val="0"/>
              </a:spcBef>
              <a:spcAft>
                <a:spcPts val="0"/>
              </a:spcAft>
              <a:buClr>
                <a:schemeClr val="dk1"/>
              </a:buClr>
              <a:buSzPts val="1100"/>
              <a:buFont typeface="Arial"/>
              <a:buNone/>
            </a:pPr>
            <a:r>
              <a:rPr lang="en"/>
              <a:t>Convolutional Neural Networks</a:t>
            </a:r>
            <a:endParaRPr/>
          </a:p>
        </p:txBody>
      </p:sp>
      <p:graphicFrame>
        <p:nvGraphicFramePr>
          <p:cNvPr id="472" name="Google Shape;472;p42"/>
          <p:cNvGraphicFramePr/>
          <p:nvPr/>
        </p:nvGraphicFramePr>
        <p:xfrm>
          <a:off x="0" y="4799062"/>
          <a:ext cx="3000000" cy="3000000"/>
        </p:xfrm>
        <a:graphic>
          <a:graphicData uri="http://schemas.openxmlformats.org/drawingml/2006/table">
            <a:tbl>
              <a:tblPr>
                <a:noFill/>
                <a:tableStyleId>{979C5070-B6A1-4132-B435-0BD852141AAB}</a:tableStyleId>
              </a:tblPr>
              <a:tblGrid>
                <a:gridCol w="1524000"/>
                <a:gridCol w="1524000"/>
                <a:gridCol w="1524000"/>
                <a:gridCol w="1524000"/>
                <a:gridCol w="1524000"/>
                <a:gridCol w="1524000"/>
              </a:tblGrid>
              <a:tr h="332250">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AI Intro</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rgbClr val="BD1515">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Deep Learning</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My First Neural Net</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ConvNets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Recurrent 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200">
                          <a:solidFill>
                            <a:srgbClr val="FFFFFF"/>
                          </a:solidFill>
                          <a:latin typeface="Roboto Condensed"/>
                          <a:ea typeface="Roboto Condensed"/>
                          <a:cs typeface="Roboto Condensed"/>
                          <a:sym typeface="Roboto Condensed"/>
                        </a:rPr>
                        <a:t>Recommendations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473" name="Google Shape;473;p42"/>
          <p:cNvSpPr/>
          <p:nvPr/>
        </p:nvSpPr>
        <p:spPr>
          <a:xfrm>
            <a:off x="0" y="503650"/>
            <a:ext cx="9144000" cy="3642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830E00"/>
              </a:buClr>
              <a:buSzPts val="1900"/>
              <a:buFont typeface="Roboto Condensed"/>
              <a:buNone/>
            </a:pPr>
            <a:r>
              <a:rPr b="1" lang="en" sz="3000">
                <a:solidFill>
                  <a:srgbClr val="830E00"/>
                </a:solidFill>
                <a:latin typeface="Roboto Condensed"/>
                <a:ea typeface="Roboto Condensed"/>
                <a:cs typeface="Roboto Condensed"/>
                <a:sym typeface="Roboto Condensed"/>
              </a:rPr>
              <a:t>What is a Convolutional Neural Network?</a:t>
            </a:r>
            <a:endParaRPr b="0" i="1" sz="3000" u="none" cap="none" strike="noStrike">
              <a:solidFill>
                <a:srgbClr val="000000"/>
              </a:solidFill>
              <a:latin typeface="Arial"/>
              <a:ea typeface="Arial"/>
              <a:cs typeface="Arial"/>
              <a:sym typeface="Arial"/>
            </a:endParaRPr>
          </a:p>
        </p:txBody>
      </p:sp>
      <p:pic>
        <p:nvPicPr>
          <p:cNvPr id="474" name="Google Shape;474;p42"/>
          <p:cNvPicPr preferRelativeResize="0"/>
          <p:nvPr/>
        </p:nvPicPr>
        <p:blipFill>
          <a:blip r:embed="rId3">
            <a:alphaModFix/>
          </a:blip>
          <a:stretch>
            <a:fillRect/>
          </a:stretch>
        </p:blipFill>
        <p:spPr>
          <a:xfrm>
            <a:off x="152400" y="1020250"/>
            <a:ext cx="8839195" cy="3582966"/>
          </a:xfrm>
          <a:prstGeom prst="rect">
            <a:avLst/>
          </a:prstGeom>
          <a:noFill/>
          <a:ln>
            <a:noFill/>
          </a:ln>
        </p:spPr>
      </p:pic>
      <p:sp>
        <p:nvSpPr>
          <p:cNvPr id="475" name="Google Shape;475;p42"/>
          <p:cNvSpPr/>
          <p:nvPr/>
        </p:nvSpPr>
        <p:spPr>
          <a:xfrm>
            <a:off x="27214" y="36286"/>
            <a:ext cx="591600" cy="365100"/>
          </a:xfrm>
          <a:prstGeom prst="rect">
            <a:avLst/>
          </a:prstGeom>
          <a:solidFill>
            <a:srgbClr val="830E00"/>
          </a:solidFill>
          <a:ln cap="flat" cmpd="sng" w="9525">
            <a:solidFill>
              <a:srgbClr val="830E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43"/>
          <p:cNvSpPr txBox="1"/>
          <p:nvPr>
            <p:ph type="title"/>
          </p:nvPr>
        </p:nvSpPr>
        <p:spPr>
          <a:xfrm>
            <a:off x="481725" y="0"/>
            <a:ext cx="8520600" cy="462300"/>
          </a:xfrm>
          <a:prstGeom prst="rect">
            <a:avLst/>
          </a:prstGeom>
          <a:noFill/>
          <a:ln>
            <a:noFill/>
          </a:ln>
        </p:spPr>
        <p:txBody>
          <a:bodyPr anchorCtr="0" anchor="ctr" bIns="48200" lIns="48200" spcFirstLastPara="1" rIns="48200" wrap="square" tIns="48200">
            <a:noAutofit/>
          </a:bodyPr>
          <a:lstStyle/>
          <a:p>
            <a:pPr indent="0" lvl="0" marL="0" marR="0" rtl="0" algn="r">
              <a:lnSpc>
                <a:spcPct val="100000"/>
              </a:lnSpc>
              <a:spcBef>
                <a:spcPts val="0"/>
              </a:spcBef>
              <a:spcAft>
                <a:spcPts val="0"/>
              </a:spcAft>
              <a:buClr>
                <a:schemeClr val="dk1"/>
              </a:buClr>
              <a:buSzPts val="1100"/>
              <a:buFont typeface="Arial"/>
              <a:buNone/>
            </a:pPr>
            <a:r>
              <a:rPr lang="en"/>
              <a:t>Convolutional Neural Networks</a:t>
            </a:r>
            <a:endParaRPr/>
          </a:p>
        </p:txBody>
      </p:sp>
      <p:graphicFrame>
        <p:nvGraphicFramePr>
          <p:cNvPr id="481" name="Google Shape;481;p43"/>
          <p:cNvGraphicFramePr/>
          <p:nvPr/>
        </p:nvGraphicFramePr>
        <p:xfrm>
          <a:off x="0" y="4799062"/>
          <a:ext cx="3000000" cy="3000000"/>
        </p:xfrm>
        <a:graphic>
          <a:graphicData uri="http://schemas.openxmlformats.org/drawingml/2006/table">
            <a:tbl>
              <a:tblPr>
                <a:noFill/>
                <a:tableStyleId>{979C5070-B6A1-4132-B435-0BD852141AAB}</a:tableStyleId>
              </a:tblPr>
              <a:tblGrid>
                <a:gridCol w="1524000"/>
                <a:gridCol w="1524000"/>
                <a:gridCol w="1524000"/>
                <a:gridCol w="1524000"/>
                <a:gridCol w="1524000"/>
                <a:gridCol w="1524000"/>
              </a:tblGrid>
              <a:tr h="332250">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AI Intro</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rgbClr val="BD1515">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Deep Learning</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My First Neural Net</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ConvNets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Recurrent 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200">
                          <a:solidFill>
                            <a:srgbClr val="FFFFFF"/>
                          </a:solidFill>
                          <a:latin typeface="Roboto Condensed"/>
                          <a:ea typeface="Roboto Condensed"/>
                          <a:cs typeface="Roboto Condensed"/>
                          <a:sym typeface="Roboto Condensed"/>
                        </a:rPr>
                        <a:t>Recommendations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482" name="Google Shape;482;p43"/>
          <p:cNvSpPr/>
          <p:nvPr/>
        </p:nvSpPr>
        <p:spPr>
          <a:xfrm>
            <a:off x="0" y="503650"/>
            <a:ext cx="9144000" cy="3642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830E00"/>
              </a:buClr>
              <a:buSzPts val="1900"/>
              <a:buFont typeface="Roboto Condensed"/>
              <a:buNone/>
            </a:pPr>
            <a:r>
              <a:rPr b="1" lang="en" sz="3000">
                <a:solidFill>
                  <a:srgbClr val="830E00"/>
                </a:solidFill>
                <a:latin typeface="Roboto Condensed"/>
                <a:ea typeface="Roboto Condensed"/>
                <a:cs typeface="Roboto Condensed"/>
                <a:sym typeface="Roboto Condensed"/>
              </a:rPr>
              <a:t>What is a Convolution?</a:t>
            </a:r>
            <a:endParaRPr b="0" i="1" sz="3000" u="none" cap="none" strike="noStrike">
              <a:solidFill>
                <a:srgbClr val="000000"/>
              </a:solidFill>
              <a:latin typeface="Arial"/>
              <a:ea typeface="Arial"/>
              <a:cs typeface="Arial"/>
              <a:sym typeface="Arial"/>
            </a:endParaRPr>
          </a:p>
        </p:txBody>
      </p:sp>
      <p:pic>
        <p:nvPicPr>
          <p:cNvPr id="483" name="Google Shape;483;p43"/>
          <p:cNvPicPr preferRelativeResize="0"/>
          <p:nvPr/>
        </p:nvPicPr>
        <p:blipFill>
          <a:blip r:embed="rId3">
            <a:alphaModFix/>
          </a:blip>
          <a:stretch>
            <a:fillRect/>
          </a:stretch>
        </p:blipFill>
        <p:spPr>
          <a:xfrm>
            <a:off x="1983906" y="909200"/>
            <a:ext cx="5176182" cy="3778800"/>
          </a:xfrm>
          <a:prstGeom prst="rect">
            <a:avLst/>
          </a:prstGeom>
          <a:noFill/>
          <a:ln>
            <a:noFill/>
          </a:ln>
        </p:spPr>
      </p:pic>
      <p:sp>
        <p:nvSpPr>
          <p:cNvPr id="484" name="Google Shape;484;p43"/>
          <p:cNvSpPr/>
          <p:nvPr/>
        </p:nvSpPr>
        <p:spPr>
          <a:xfrm>
            <a:off x="27214" y="36286"/>
            <a:ext cx="591600" cy="365100"/>
          </a:xfrm>
          <a:prstGeom prst="rect">
            <a:avLst/>
          </a:prstGeom>
          <a:solidFill>
            <a:srgbClr val="830E00"/>
          </a:solidFill>
          <a:ln cap="flat" cmpd="sng" w="9525">
            <a:solidFill>
              <a:srgbClr val="830E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44"/>
          <p:cNvSpPr txBox="1"/>
          <p:nvPr>
            <p:ph type="title"/>
          </p:nvPr>
        </p:nvSpPr>
        <p:spPr>
          <a:xfrm>
            <a:off x="481725" y="0"/>
            <a:ext cx="8520600" cy="462300"/>
          </a:xfrm>
          <a:prstGeom prst="rect">
            <a:avLst/>
          </a:prstGeom>
          <a:noFill/>
          <a:ln>
            <a:noFill/>
          </a:ln>
        </p:spPr>
        <p:txBody>
          <a:bodyPr anchorCtr="0" anchor="ctr" bIns="48200" lIns="48200" spcFirstLastPara="1" rIns="48200" wrap="square" tIns="48200">
            <a:noAutofit/>
          </a:bodyPr>
          <a:lstStyle/>
          <a:p>
            <a:pPr indent="0" lvl="0" marL="0" marR="0" rtl="0" algn="r">
              <a:lnSpc>
                <a:spcPct val="100000"/>
              </a:lnSpc>
              <a:spcBef>
                <a:spcPts val="0"/>
              </a:spcBef>
              <a:spcAft>
                <a:spcPts val="0"/>
              </a:spcAft>
              <a:buClr>
                <a:schemeClr val="dk1"/>
              </a:buClr>
              <a:buSzPts val="1100"/>
              <a:buFont typeface="Arial"/>
              <a:buNone/>
            </a:pPr>
            <a:r>
              <a:rPr lang="en"/>
              <a:t>Convolutional Neural Networks</a:t>
            </a:r>
            <a:endParaRPr/>
          </a:p>
        </p:txBody>
      </p:sp>
      <p:graphicFrame>
        <p:nvGraphicFramePr>
          <p:cNvPr id="490" name="Google Shape;490;p44"/>
          <p:cNvGraphicFramePr/>
          <p:nvPr/>
        </p:nvGraphicFramePr>
        <p:xfrm>
          <a:off x="0" y="4799062"/>
          <a:ext cx="3000000" cy="3000000"/>
        </p:xfrm>
        <a:graphic>
          <a:graphicData uri="http://schemas.openxmlformats.org/drawingml/2006/table">
            <a:tbl>
              <a:tblPr>
                <a:noFill/>
                <a:tableStyleId>{979C5070-B6A1-4132-B435-0BD852141AAB}</a:tableStyleId>
              </a:tblPr>
              <a:tblGrid>
                <a:gridCol w="1524000"/>
                <a:gridCol w="1524000"/>
                <a:gridCol w="1524000"/>
                <a:gridCol w="1524000"/>
                <a:gridCol w="1524000"/>
                <a:gridCol w="1524000"/>
              </a:tblGrid>
              <a:tr h="332250">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AI Intro</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rgbClr val="BD1515">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Deep Learning</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My First Neural Net</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ConvNets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Recurrent 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200">
                          <a:solidFill>
                            <a:srgbClr val="FFFFFF"/>
                          </a:solidFill>
                          <a:latin typeface="Roboto Condensed"/>
                          <a:ea typeface="Roboto Condensed"/>
                          <a:cs typeface="Roboto Condensed"/>
                          <a:sym typeface="Roboto Condensed"/>
                        </a:rPr>
                        <a:t>Recommendations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491" name="Google Shape;491;p44"/>
          <p:cNvSpPr/>
          <p:nvPr/>
        </p:nvSpPr>
        <p:spPr>
          <a:xfrm>
            <a:off x="0" y="503650"/>
            <a:ext cx="9144000" cy="3642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830E00"/>
              </a:buClr>
              <a:buSzPts val="1900"/>
              <a:buFont typeface="Roboto Condensed"/>
              <a:buNone/>
            </a:pPr>
            <a:r>
              <a:rPr b="1" lang="en" sz="3000">
                <a:solidFill>
                  <a:srgbClr val="830E00"/>
                </a:solidFill>
                <a:latin typeface="Roboto Condensed"/>
                <a:ea typeface="Roboto Condensed"/>
                <a:cs typeface="Roboto Condensed"/>
                <a:sym typeface="Roboto Condensed"/>
              </a:rPr>
              <a:t>What do the Filters in Convolutions Learn?</a:t>
            </a:r>
            <a:endParaRPr b="0" i="1" sz="3000" u="none" cap="none" strike="noStrike">
              <a:solidFill>
                <a:srgbClr val="000000"/>
              </a:solidFill>
              <a:latin typeface="Arial"/>
              <a:ea typeface="Arial"/>
              <a:cs typeface="Arial"/>
              <a:sym typeface="Arial"/>
            </a:endParaRPr>
          </a:p>
        </p:txBody>
      </p:sp>
      <p:pic>
        <p:nvPicPr>
          <p:cNvPr id="492" name="Google Shape;492;p44"/>
          <p:cNvPicPr preferRelativeResize="0"/>
          <p:nvPr/>
        </p:nvPicPr>
        <p:blipFill>
          <a:blip r:embed="rId3">
            <a:alphaModFix/>
          </a:blip>
          <a:stretch>
            <a:fillRect/>
          </a:stretch>
        </p:blipFill>
        <p:spPr>
          <a:xfrm>
            <a:off x="991077" y="1113000"/>
            <a:ext cx="7161850" cy="2832750"/>
          </a:xfrm>
          <a:prstGeom prst="rect">
            <a:avLst/>
          </a:prstGeom>
          <a:noFill/>
          <a:ln>
            <a:noFill/>
          </a:ln>
        </p:spPr>
      </p:pic>
      <p:sp>
        <p:nvSpPr>
          <p:cNvPr id="493" name="Google Shape;493;p44"/>
          <p:cNvSpPr/>
          <p:nvPr/>
        </p:nvSpPr>
        <p:spPr>
          <a:xfrm>
            <a:off x="27214" y="36286"/>
            <a:ext cx="591600" cy="365100"/>
          </a:xfrm>
          <a:prstGeom prst="rect">
            <a:avLst/>
          </a:prstGeom>
          <a:solidFill>
            <a:srgbClr val="830E00"/>
          </a:solidFill>
          <a:ln cap="flat" cmpd="sng" w="9525">
            <a:solidFill>
              <a:srgbClr val="830E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45"/>
          <p:cNvSpPr txBox="1"/>
          <p:nvPr>
            <p:ph type="title"/>
          </p:nvPr>
        </p:nvSpPr>
        <p:spPr>
          <a:xfrm>
            <a:off x="481725" y="0"/>
            <a:ext cx="8520600" cy="462300"/>
          </a:xfrm>
          <a:prstGeom prst="rect">
            <a:avLst/>
          </a:prstGeom>
          <a:noFill/>
          <a:ln>
            <a:noFill/>
          </a:ln>
        </p:spPr>
        <p:txBody>
          <a:bodyPr anchorCtr="0" anchor="ctr" bIns="48200" lIns="48200" spcFirstLastPara="1" rIns="48200" wrap="square" tIns="48200">
            <a:noAutofit/>
          </a:bodyPr>
          <a:lstStyle/>
          <a:p>
            <a:pPr indent="0" lvl="0" marL="0" marR="0" rtl="0" algn="r">
              <a:lnSpc>
                <a:spcPct val="100000"/>
              </a:lnSpc>
              <a:spcBef>
                <a:spcPts val="0"/>
              </a:spcBef>
              <a:spcAft>
                <a:spcPts val="0"/>
              </a:spcAft>
              <a:buClr>
                <a:schemeClr val="dk1"/>
              </a:buClr>
              <a:buSzPts val="1100"/>
              <a:buFont typeface="Arial"/>
              <a:buNone/>
            </a:pPr>
            <a:r>
              <a:rPr lang="en"/>
              <a:t>Convolutional Neural Networks</a:t>
            </a:r>
            <a:endParaRPr/>
          </a:p>
        </p:txBody>
      </p:sp>
      <p:graphicFrame>
        <p:nvGraphicFramePr>
          <p:cNvPr id="499" name="Google Shape;499;p45"/>
          <p:cNvGraphicFramePr/>
          <p:nvPr/>
        </p:nvGraphicFramePr>
        <p:xfrm>
          <a:off x="0" y="4799062"/>
          <a:ext cx="3000000" cy="3000000"/>
        </p:xfrm>
        <a:graphic>
          <a:graphicData uri="http://schemas.openxmlformats.org/drawingml/2006/table">
            <a:tbl>
              <a:tblPr>
                <a:noFill/>
                <a:tableStyleId>{979C5070-B6A1-4132-B435-0BD852141AAB}</a:tableStyleId>
              </a:tblPr>
              <a:tblGrid>
                <a:gridCol w="1524000"/>
                <a:gridCol w="1524000"/>
                <a:gridCol w="1524000"/>
                <a:gridCol w="1524000"/>
                <a:gridCol w="1524000"/>
                <a:gridCol w="1524000"/>
              </a:tblGrid>
              <a:tr h="332250">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AI Intro</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rgbClr val="BD1515">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Deep Learning</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My First Neural Net</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ConvNets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Recurrent 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200">
                          <a:solidFill>
                            <a:srgbClr val="FFFFFF"/>
                          </a:solidFill>
                          <a:latin typeface="Roboto Condensed"/>
                          <a:ea typeface="Roboto Condensed"/>
                          <a:cs typeface="Roboto Condensed"/>
                          <a:sym typeface="Roboto Condensed"/>
                        </a:rPr>
                        <a:t>Recommendations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500" name="Google Shape;500;p45"/>
          <p:cNvSpPr/>
          <p:nvPr/>
        </p:nvSpPr>
        <p:spPr>
          <a:xfrm>
            <a:off x="0" y="503650"/>
            <a:ext cx="9144000" cy="3642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830E00"/>
              </a:buClr>
              <a:buSzPts val="1900"/>
              <a:buFont typeface="Roboto Condensed"/>
              <a:buNone/>
            </a:pPr>
            <a:r>
              <a:rPr b="1" lang="en" sz="3000">
                <a:solidFill>
                  <a:srgbClr val="830E00"/>
                </a:solidFill>
                <a:latin typeface="Roboto Condensed"/>
                <a:ea typeface="Roboto Condensed"/>
                <a:cs typeface="Roboto Condensed"/>
                <a:sym typeface="Roboto Condensed"/>
              </a:rPr>
              <a:t>What do the Filters in Convolutions Learn?</a:t>
            </a:r>
            <a:endParaRPr b="0" i="1" sz="3000" u="none" cap="none" strike="noStrike">
              <a:solidFill>
                <a:srgbClr val="000000"/>
              </a:solidFill>
              <a:latin typeface="Arial"/>
              <a:ea typeface="Arial"/>
              <a:cs typeface="Arial"/>
              <a:sym typeface="Arial"/>
            </a:endParaRPr>
          </a:p>
        </p:txBody>
      </p:sp>
      <p:pic>
        <p:nvPicPr>
          <p:cNvPr id="501" name="Google Shape;501;p45"/>
          <p:cNvPicPr preferRelativeResize="0"/>
          <p:nvPr/>
        </p:nvPicPr>
        <p:blipFill>
          <a:blip r:embed="rId3">
            <a:alphaModFix/>
          </a:blip>
          <a:stretch>
            <a:fillRect/>
          </a:stretch>
        </p:blipFill>
        <p:spPr>
          <a:xfrm>
            <a:off x="1453375" y="938225"/>
            <a:ext cx="6319026" cy="3702550"/>
          </a:xfrm>
          <a:prstGeom prst="rect">
            <a:avLst/>
          </a:prstGeom>
          <a:noFill/>
          <a:ln>
            <a:noFill/>
          </a:ln>
        </p:spPr>
      </p:pic>
      <p:sp>
        <p:nvSpPr>
          <p:cNvPr id="502" name="Google Shape;502;p45"/>
          <p:cNvSpPr/>
          <p:nvPr/>
        </p:nvSpPr>
        <p:spPr>
          <a:xfrm>
            <a:off x="27214" y="36286"/>
            <a:ext cx="591600" cy="365100"/>
          </a:xfrm>
          <a:prstGeom prst="rect">
            <a:avLst/>
          </a:prstGeom>
          <a:solidFill>
            <a:srgbClr val="830E00"/>
          </a:solidFill>
          <a:ln cap="flat" cmpd="sng" w="9525">
            <a:solidFill>
              <a:srgbClr val="830E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Google Shape;507;p46"/>
          <p:cNvSpPr txBox="1"/>
          <p:nvPr>
            <p:ph type="title"/>
          </p:nvPr>
        </p:nvSpPr>
        <p:spPr>
          <a:xfrm>
            <a:off x="481725" y="0"/>
            <a:ext cx="8520600" cy="462300"/>
          </a:xfrm>
          <a:prstGeom prst="rect">
            <a:avLst/>
          </a:prstGeom>
          <a:noFill/>
          <a:ln>
            <a:noFill/>
          </a:ln>
        </p:spPr>
        <p:txBody>
          <a:bodyPr anchorCtr="0" anchor="ctr" bIns="48200" lIns="48200" spcFirstLastPara="1" rIns="48200" wrap="square" tIns="48200">
            <a:noAutofit/>
          </a:bodyPr>
          <a:lstStyle/>
          <a:p>
            <a:pPr indent="0" lvl="0" marL="0" marR="0" rtl="0" algn="r">
              <a:lnSpc>
                <a:spcPct val="100000"/>
              </a:lnSpc>
              <a:spcBef>
                <a:spcPts val="0"/>
              </a:spcBef>
              <a:spcAft>
                <a:spcPts val="0"/>
              </a:spcAft>
              <a:buClr>
                <a:schemeClr val="dk1"/>
              </a:buClr>
              <a:buSzPts val="1100"/>
              <a:buFont typeface="Arial"/>
              <a:buNone/>
            </a:pPr>
            <a:r>
              <a:rPr lang="en"/>
              <a:t>Convolutional Neural Networks</a:t>
            </a:r>
            <a:endParaRPr/>
          </a:p>
        </p:txBody>
      </p:sp>
      <p:graphicFrame>
        <p:nvGraphicFramePr>
          <p:cNvPr id="508" name="Google Shape;508;p46"/>
          <p:cNvGraphicFramePr/>
          <p:nvPr/>
        </p:nvGraphicFramePr>
        <p:xfrm>
          <a:off x="0" y="4799062"/>
          <a:ext cx="3000000" cy="3000000"/>
        </p:xfrm>
        <a:graphic>
          <a:graphicData uri="http://schemas.openxmlformats.org/drawingml/2006/table">
            <a:tbl>
              <a:tblPr>
                <a:noFill/>
                <a:tableStyleId>{979C5070-B6A1-4132-B435-0BD852141AAB}</a:tableStyleId>
              </a:tblPr>
              <a:tblGrid>
                <a:gridCol w="1524000"/>
                <a:gridCol w="1524000"/>
                <a:gridCol w="1524000"/>
                <a:gridCol w="1524000"/>
                <a:gridCol w="1524000"/>
                <a:gridCol w="1524000"/>
              </a:tblGrid>
              <a:tr h="332250">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AI Intro</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rgbClr val="BD1515">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Deep Learning</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My First Neural Net</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ConvNets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Recurrent 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200">
                          <a:solidFill>
                            <a:srgbClr val="FFFFFF"/>
                          </a:solidFill>
                          <a:latin typeface="Roboto Condensed"/>
                          <a:ea typeface="Roboto Condensed"/>
                          <a:cs typeface="Roboto Condensed"/>
                          <a:sym typeface="Roboto Condensed"/>
                        </a:rPr>
                        <a:t>Recommendations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509" name="Google Shape;509;p46"/>
          <p:cNvSpPr/>
          <p:nvPr/>
        </p:nvSpPr>
        <p:spPr>
          <a:xfrm>
            <a:off x="0" y="503650"/>
            <a:ext cx="9144000" cy="3642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830E00"/>
              </a:buClr>
              <a:buSzPts val="1900"/>
              <a:buFont typeface="Roboto Condensed"/>
              <a:buNone/>
            </a:pPr>
            <a:r>
              <a:rPr b="1" lang="en" sz="3000">
                <a:solidFill>
                  <a:srgbClr val="830E00"/>
                </a:solidFill>
                <a:latin typeface="Roboto Condensed"/>
                <a:ea typeface="Roboto Condensed"/>
                <a:cs typeface="Roboto Condensed"/>
                <a:sym typeface="Roboto Condensed"/>
              </a:rPr>
              <a:t>What is Pooling?</a:t>
            </a:r>
            <a:endParaRPr b="0" i="1" sz="3000" u="none" cap="none" strike="noStrike">
              <a:solidFill>
                <a:srgbClr val="000000"/>
              </a:solidFill>
              <a:latin typeface="Arial"/>
              <a:ea typeface="Arial"/>
              <a:cs typeface="Arial"/>
              <a:sym typeface="Arial"/>
            </a:endParaRPr>
          </a:p>
        </p:txBody>
      </p:sp>
      <p:pic>
        <p:nvPicPr>
          <p:cNvPr id="510" name="Google Shape;510;p46"/>
          <p:cNvPicPr preferRelativeResize="0"/>
          <p:nvPr/>
        </p:nvPicPr>
        <p:blipFill>
          <a:blip r:embed="rId3">
            <a:alphaModFix/>
          </a:blip>
          <a:stretch>
            <a:fillRect/>
          </a:stretch>
        </p:blipFill>
        <p:spPr>
          <a:xfrm>
            <a:off x="1597250" y="1123325"/>
            <a:ext cx="6289557" cy="3626412"/>
          </a:xfrm>
          <a:prstGeom prst="rect">
            <a:avLst/>
          </a:prstGeom>
          <a:noFill/>
          <a:ln>
            <a:noFill/>
          </a:ln>
        </p:spPr>
      </p:pic>
      <p:sp>
        <p:nvSpPr>
          <p:cNvPr id="511" name="Google Shape;511;p46"/>
          <p:cNvSpPr/>
          <p:nvPr/>
        </p:nvSpPr>
        <p:spPr>
          <a:xfrm>
            <a:off x="27214" y="36286"/>
            <a:ext cx="591600" cy="365100"/>
          </a:xfrm>
          <a:prstGeom prst="rect">
            <a:avLst/>
          </a:prstGeom>
          <a:solidFill>
            <a:srgbClr val="830E00"/>
          </a:solidFill>
          <a:ln cap="flat" cmpd="sng" w="9525">
            <a:solidFill>
              <a:srgbClr val="830E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47"/>
          <p:cNvSpPr txBox="1"/>
          <p:nvPr>
            <p:ph type="title"/>
          </p:nvPr>
        </p:nvSpPr>
        <p:spPr>
          <a:xfrm>
            <a:off x="481725" y="0"/>
            <a:ext cx="8520600" cy="462300"/>
          </a:xfrm>
          <a:prstGeom prst="rect">
            <a:avLst/>
          </a:prstGeom>
          <a:noFill/>
          <a:ln>
            <a:noFill/>
          </a:ln>
        </p:spPr>
        <p:txBody>
          <a:bodyPr anchorCtr="0" anchor="ctr" bIns="48200" lIns="48200" spcFirstLastPara="1" rIns="48200" wrap="square" tIns="48200">
            <a:noAutofit/>
          </a:bodyPr>
          <a:lstStyle/>
          <a:p>
            <a:pPr indent="0" lvl="0" marL="0" marR="0" rtl="0" algn="r">
              <a:lnSpc>
                <a:spcPct val="100000"/>
              </a:lnSpc>
              <a:spcBef>
                <a:spcPts val="0"/>
              </a:spcBef>
              <a:spcAft>
                <a:spcPts val="0"/>
              </a:spcAft>
              <a:buClr>
                <a:schemeClr val="dk1"/>
              </a:buClr>
              <a:buSzPts val="1100"/>
              <a:buFont typeface="Arial"/>
              <a:buNone/>
            </a:pPr>
            <a:r>
              <a:rPr lang="en"/>
              <a:t>Convolutional Neural Networks</a:t>
            </a:r>
            <a:endParaRPr/>
          </a:p>
        </p:txBody>
      </p:sp>
      <p:graphicFrame>
        <p:nvGraphicFramePr>
          <p:cNvPr id="517" name="Google Shape;517;p47"/>
          <p:cNvGraphicFramePr/>
          <p:nvPr/>
        </p:nvGraphicFramePr>
        <p:xfrm>
          <a:off x="0" y="4799062"/>
          <a:ext cx="3000000" cy="3000000"/>
        </p:xfrm>
        <a:graphic>
          <a:graphicData uri="http://schemas.openxmlformats.org/drawingml/2006/table">
            <a:tbl>
              <a:tblPr>
                <a:noFill/>
                <a:tableStyleId>{979C5070-B6A1-4132-B435-0BD852141AAB}</a:tableStyleId>
              </a:tblPr>
              <a:tblGrid>
                <a:gridCol w="1524000"/>
                <a:gridCol w="1524000"/>
                <a:gridCol w="1524000"/>
                <a:gridCol w="1524000"/>
                <a:gridCol w="1524000"/>
                <a:gridCol w="1524000"/>
              </a:tblGrid>
              <a:tr h="332250">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AI Intro</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rgbClr val="BD1515">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Deep Learning</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My First Neural Net</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ConvNets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Recurrent 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200">
                          <a:solidFill>
                            <a:srgbClr val="FFFFFF"/>
                          </a:solidFill>
                          <a:latin typeface="Roboto Condensed"/>
                          <a:ea typeface="Roboto Condensed"/>
                          <a:cs typeface="Roboto Condensed"/>
                          <a:sym typeface="Roboto Condensed"/>
                        </a:rPr>
                        <a:t>Recommendations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518" name="Google Shape;518;p47"/>
          <p:cNvSpPr/>
          <p:nvPr/>
        </p:nvSpPr>
        <p:spPr>
          <a:xfrm>
            <a:off x="0" y="503650"/>
            <a:ext cx="9144000" cy="3642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830E00"/>
              </a:buClr>
              <a:buSzPts val="1900"/>
              <a:buFont typeface="Roboto Condensed"/>
              <a:buNone/>
            </a:pPr>
            <a:r>
              <a:rPr b="1" lang="en" sz="3000">
                <a:solidFill>
                  <a:srgbClr val="830E00"/>
                </a:solidFill>
                <a:latin typeface="Roboto Condensed"/>
                <a:ea typeface="Roboto Condensed"/>
                <a:cs typeface="Roboto Condensed"/>
                <a:sym typeface="Roboto Condensed"/>
              </a:rPr>
              <a:t>Is there a Pattern for Creating CNNs?</a:t>
            </a:r>
            <a:endParaRPr b="0" i="1" sz="3000" u="none" cap="none" strike="noStrike">
              <a:solidFill>
                <a:srgbClr val="000000"/>
              </a:solidFill>
              <a:latin typeface="Arial"/>
              <a:ea typeface="Arial"/>
              <a:cs typeface="Arial"/>
              <a:sym typeface="Arial"/>
            </a:endParaRPr>
          </a:p>
        </p:txBody>
      </p:sp>
      <p:grpSp>
        <p:nvGrpSpPr>
          <p:cNvPr id="519" name="Google Shape;519;p47"/>
          <p:cNvGrpSpPr/>
          <p:nvPr/>
        </p:nvGrpSpPr>
        <p:grpSpPr>
          <a:xfrm>
            <a:off x="2219700" y="991500"/>
            <a:ext cx="4704600" cy="3683900"/>
            <a:chOff x="1891025" y="1010700"/>
            <a:chExt cx="4704600" cy="3683900"/>
          </a:xfrm>
        </p:grpSpPr>
        <p:sp>
          <p:nvSpPr>
            <p:cNvPr id="520" name="Google Shape;520;p47"/>
            <p:cNvSpPr/>
            <p:nvPr/>
          </p:nvSpPr>
          <p:spPr>
            <a:xfrm>
              <a:off x="3362075" y="2963138"/>
              <a:ext cx="1762500" cy="932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                    * K</a:t>
              </a:r>
              <a:endParaRPr sz="1800">
                <a:latin typeface="Roboto"/>
                <a:ea typeface="Roboto"/>
                <a:cs typeface="Roboto"/>
                <a:sym typeface="Roboto"/>
              </a:endParaRPr>
            </a:p>
          </p:txBody>
        </p:sp>
        <p:sp>
          <p:nvSpPr>
            <p:cNvPr id="521" name="Google Shape;521;p47"/>
            <p:cNvSpPr/>
            <p:nvPr/>
          </p:nvSpPr>
          <p:spPr>
            <a:xfrm>
              <a:off x="3491500" y="3145988"/>
              <a:ext cx="1061700" cy="56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Dense</a:t>
              </a:r>
              <a:endParaRPr sz="1800">
                <a:latin typeface="Roboto"/>
                <a:ea typeface="Roboto"/>
                <a:cs typeface="Roboto"/>
                <a:sym typeface="Roboto"/>
              </a:endParaRPr>
            </a:p>
          </p:txBody>
        </p:sp>
        <p:sp>
          <p:nvSpPr>
            <p:cNvPr id="522" name="Google Shape;522;p47"/>
            <p:cNvSpPr/>
            <p:nvPr/>
          </p:nvSpPr>
          <p:spPr>
            <a:xfrm>
              <a:off x="3662700" y="1010700"/>
              <a:ext cx="1169400" cy="567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Input</a:t>
              </a:r>
              <a:endParaRPr sz="1800">
                <a:latin typeface="Roboto"/>
                <a:ea typeface="Roboto"/>
                <a:cs typeface="Roboto"/>
                <a:sym typeface="Roboto"/>
              </a:endParaRPr>
            </a:p>
          </p:txBody>
        </p:sp>
        <p:grpSp>
          <p:nvGrpSpPr>
            <p:cNvPr id="523" name="Google Shape;523;p47"/>
            <p:cNvGrpSpPr/>
            <p:nvPr/>
          </p:nvGrpSpPr>
          <p:grpSpPr>
            <a:xfrm>
              <a:off x="1891025" y="1798700"/>
              <a:ext cx="4704600" cy="932700"/>
              <a:chOff x="1871575" y="2734625"/>
              <a:chExt cx="4704600" cy="932700"/>
            </a:xfrm>
          </p:grpSpPr>
          <p:sp>
            <p:nvSpPr>
              <p:cNvPr id="524" name="Google Shape;524;p47"/>
              <p:cNvSpPr/>
              <p:nvPr/>
            </p:nvSpPr>
            <p:spPr>
              <a:xfrm>
                <a:off x="4336450" y="2909825"/>
                <a:ext cx="1147200" cy="567000"/>
              </a:xfrm>
              <a:prstGeom prst="rect">
                <a:avLst/>
              </a:prstGeom>
              <a:solidFill>
                <a:srgbClr val="F7EAC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MaxPool</a:t>
                </a:r>
                <a:endParaRPr sz="1800">
                  <a:latin typeface="Roboto"/>
                  <a:ea typeface="Roboto"/>
                  <a:cs typeface="Roboto"/>
                  <a:sym typeface="Roboto"/>
                </a:endParaRPr>
              </a:p>
            </p:txBody>
          </p:sp>
          <p:sp>
            <p:nvSpPr>
              <p:cNvPr id="525" name="Google Shape;525;p47"/>
              <p:cNvSpPr/>
              <p:nvPr/>
            </p:nvSpPr>
            <p:spPr>
              <a:xfrm>
                <a:off x="2118950" y="2902475"/>
                <a:ext cx="1061700" cy="567000"/>
              </a:xfrm>
              <a:prstGeom prst="rect">
                <a:avLst/>
              </a:prstGeom>
              <a:solidFill>
                <a:srgbClr val="FF908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Conv2D</a:t>
                </a:r>
                <a:endParaRPr sz="1800">
                  <a:latin typeface="Roboto"/>
                  <a:ea typeface="Roboto"/>
                  <a:cs typeface="Roboto"/>
                  <a:sym typeface="Roboto"/>
                </a:endParaRPr>
              </a:p>
            </p:txBody>
          </p:sp>
          <p:sp>
            <p:nvSpPr>
              <p:cNvPr id="526" name="Google Shape;526;p47"/>
              <p:cNvSpPr/>
              <p:nvPr/>
            </p:nvSpPr>
            <p:spPr>
              <a:xfrm>
                <a:off x="1999700" y="2822225"/>
                <a:ext cx="1801500" cy="7422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                  </a:t>
                </a:r>
                <a:r>
                  <a:rPr lang="en" sz="1800">
                    <a:latin typeface="Roboto"/>
                    <a:ea typeface="Roboto"/>
                    <a:cs typeface="Roboto"/>
                    <a:sym typeface="Roboto"/>
                  </a:rPr>
                  <a:t>* N</a:t>
                </a:r>
                <a:endParaRPr sz="1800">
                  <a:latin typeface="Roboto"/>
                  <a:ea typeface="Roboto"/>
                  <a:cs typeface="Roboto"/>
                  <a:sym typeface="Roboto"/>
                </a:endParaRPr>
              </a:p>
            </p:txBody>
          </p:sp>
          <p:cxnSp>
            <p:nvCxnSpPr>
              <p:cNvPr id="527" name="Google Shape;527;p47"/>
              <p:cNvCxnSpPr>
                <a:stCxn id="526" idx="3"/>
                <a:endCxn id="528" idx="1"/>
              </p:cNvCxnSpPr>
              <p:nvPr/>
            </p:nvCxnSpPr>
            <p:spPr>
              <a:xfrm>
                <a:off x="3801200" y="3193325"/>
                <a:ext cx="371100" cy="0"/>
              </a:xfrm>
              <a:prstGeom prst="straightConnector1">
                <a:avLst/>
              </a:prstGeom>
              <a:noFill/>
              <a:ln cap="flat" cmpd="sng" w="9525">
                <a:solidFill>
                  <a:schemeClr val="dk2"/>
                </a:solidFill>
                <a:prstDash val="solid"/>
                <a:round/>
                <a:headEnd len="med" w="med" type="none"/>
                <a:tailEnd len="med" w="med" type="triangle"/>
              </a:ln>
            </p:spPr>
          </p:cxnSp>
          <p:sp>
            <p:nvSpPr>
              <p:cNvPr id="528" name="Google Shape;528;p47"/>
              <p:cNvSpPr/>
              <p:nvPr/>
            </p:nvSpPr>
            <p:spPr>
              <a:xfrm>
                <a:off x="4172400" y="2822225"/>
                <a:ext cx="1702800" cy="7422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                   </a:t>
                </a:r>
                <a:r>
                  <a:rPr lang="en" sz="2400">
                    <a:latin typeface="Roboto"/>
                    <a:ea typeface="Roboto"/>
                    <a:cs typeface="Roboto"/>
                    <a:sym typeface="Roboto"/>
                  </a:rPr>
                  <a:t>  ?</a:t>
                </a:r>
                <a:endParaRPr sz="2400">
                  <a:latin typeface="Roboto"/>
                  <a:ea typeface="Roboto"/>
                  <a:cs typeface="Roboto"/>
                  <a:sym typeface="Roboto"/>
                </a:endParaRPr>
              </a:p>
            </p:txBody>
          </p:sp>
          <p:sp>
            <p:nvSpPr>
              <p:cNvPr id="529" name="Google Shape;529;p47"/>
              <p:cNvSpPr/>
              <p:nvPr/>
            </p:nvSpPr>
            <p:spPr>
              <a:xfrm>
                <a:off x="1871575" y="2734625"/>
                <a:ext cx="4704600" cy="932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                                                                    * M</a:t>
                </a:r>
                <a:endParaRPr sz="1800">
                  <a:latin typeface="Roboto"/>
                  <a:ea typeface="Roboto"/>
                  <a:cs typeface="Roboto"/>
                  <a:sym typeface="Roboto"/>
                </a:endParaRPr>
              </a:p>
            </p:txBody>
          </p:sp>
        </p:grpSp>
        <p:cxnSp>
          <p:nvCxnSpPr>
            <p:cNvPr id="530" name="Google Shape;530;p47"/>
            <p:cNvCxnSpPr>
              <a:stCxn id="522" idx="2"/>
              <a:endCxn id="529" idx="0"/>
            </p:cNvCxnSpPr>
            <p:nvPr/>
          </p:nvCxnSpPr>
          <p:spPr>
            <a:xfrm flipH="1">
              <a:off x="4243200" y="1577700"/>
              <a:ext cx="4200" cy="221100"/>
            </a:xfrm>
            <a:prstGeom prst="straightConnector1">
              <a:avLst/>
            </a:prstGeom>
            <a:noFill/>
            <a:ln cap="flat" cmpd="sng" w="9525">
              <a:solidFill>
                <a:schemeClr val="dk2"/>
              </a:solidFill>
              <a:prstDash val="solid"/>
              <a:round/>
              <a:headEnd len="med" w="med" type="none"/>
              <a:tailEnd len="med" w="med" type="triangle"/>
            </a:ln>
          </p:spPr>
        </p:cxnSp>
        <p:cxnSp>
          <p:nvCxnSpPr>
            <p:cNvPr id="531" name="Google Shape;531;p47"/>
            <p:cNvCxnSpPr>
              <a:stCxn id="529" idx="2"/>
              <a:endCxn id="520" idx="0"/>
            </p:cNvCxnSpPr>
            <p:nvPr/>
          </p:nvCxnSpPr>
          <p:spPr>
            <a:xfrm>
              <a:off x="4243325" y="2731400"/>
              <a:ext cx="0" cy="231600"/>
            </a:xfrm>
            <a:prstGeom prst="straightConnector1">
              <a:avLst/>
            </a:prstGeom>
            <a:noFill/>
            <a:ln cap="flat" cmpd="sng" w="9525">
              <a:solidFill>
                <a:schemeClr val="dk2"/>
              </a:solidFill>
              <a:prstDash val="solid"/>
              <a:round/>
              <a:headEnd len="med" w="med" type="none"/>
              <a:tailEnd len="med" w="med" type="triangle"/>
            </a:ln>
          </p:spPr>
        </p:cxnSp>
        <p:sp>
          <p:nvSpPr>
            <p:cNvPr id="532" name="Google Shape;532;p47"/>
            <p:cNvSpPr/>
            <p:nvPr/>
          </p:nvSpPr>
          <p:spPr>
            <a:xfrm>
              <a:off x="3712475" y="4127600"/>
              <a:ext cx="1061700" cy="56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Dense</a:t>
              </a:r>
              <a:endParaRPr sz="1800">
                <a:latin typeface="Roboto"/>
                <a:ea typeface="Roboto"/>
                <a:cs typeface="Roboto"/>
                <a:sym typeface="Roboto"/>
              </a:endParaRPr>
            </a:p>
          </p:txBody>
        </p:sp>
        <p:cxnSp>
          <p:nvCxnSpPr>
            <p:cNvPr id="533" name="Google Shape;533;p47"/>
            <p:cNvCxnSpPr>
              <a:stCxn id="520" idx="2"/>
              <a:endCxn id="532" idx="0"/>
            </p:cNvCxnSpPr>
            <p:nvPr/>
          </p:nvCxnSpPr>
          <p:spPr>
            <a:xfrm>
              <a:off x="4243325" y="3895838"/>
              <a:ext cx="0" cy="231900"/>
            </a:xfrm>
            <a:prstGeom prst="straightConnector1">
              <a:avLst/>
            </a:prstGeom>
            <a:noFill/>
            <a:ln cap="flat" cmpd="sng" w="9525">
              <a:solidFill>
                <a:schemeClr val="dk2"/>
              </a:solidFill>
              <a:prstDash val="solid"/>
              <a:round/>
              <a:headEnd len="med" w="med" type="none"/>
              <a:tailEnd len="med" w="med" type="triangle"/>
            </a:ln>
          </p:spPr>
        </p:cxnSp>
      </p:grpSp>
      <p:sp>
        <p:nvSpPr>
          <p:cNvPr id="534" name="Google Shape;534;p47"/>
          <p:cNvSpPr/>
          <p:nvPr/>
        </p:nvSpPr>
        <p:spPr>
          <a:xfrm>
            <a:off x="212425" y="3452885"/>
            <a:ext cx="2679000" cy="1222500"/>
          </a:xfrm>
          <a:prstGeom prst="rect">
            <a:avLst/>
          </a:prstGeom>
          <a:solidFill>
            <a:srgbClr val="F7EAC8"/>
          </a:solidFill>
          <a:ln>
            <a:noFill/>
          </a:ln>
          <a:effectLst>
            <a:outerShdw blurRad="142875" rotWithShape="0" algn="bl" dir="5400000" dist="38100">
              <a:srgbClr val="000000">
                <a:alpha val="31760"/>
              </a:srgbClr>
            </a:outerShdw>
          </a:effectLst>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FFFFFF"/>
              </a:buClr>
              <a:buSzPts val="2500"/>
              <a:buFont typeface="Roboto Condensed"/>
              <a:buNone/>
            </a:pPr>
            <a:r>
              <a:rPr b="1" lang="en" sz="1800">
                <a:latin typeface="Roboto"/>
                <a:ea typeface="Roboto"/>
                <a:cs typeface="Roboto"/>
                <a:sym typeface="Roboto"/>
              </a:rPr>
              <a:t>   N  &gt;= 0</a:t>
            </a:r>
            <a:r>
              <a:rPr lang="en" sz="1800">
                <a:latin typeface="Roboto"/>
                <a:ea typeface="Roboto"/>
                <a:cs typeface="Roboto"/>
                <a:sym typeface="Roboto"/>
              </a:rPr>
              <a:t> (usually &lt;= 3)</a:t>
            </a:r>
            <a:endParaRPr sz="1800">
              <a:latin typeface="Roboto"/>
              <a:ea typeface="Roboto"/>
              <a:cs typeface="Roboto"/>
              <a:sym typeface="Roboto"/>
            </a:endParaRPr>
          </a:p>
          <a:p>
            <a:pPr indent="0" lvl="0" marL="0" marR="0" rtl="0" algn="l">
              <a:lnSpc>
                <a:spcPct val="100000"/>
              </a:lnSpc>
              <a:spcBef>
                <a:spcPts val="0"/>
              </a:spcBef>
              <a:spcAft>
                <a:spcPts val="0"/>
              </a:spcAft>
              <a:buClr>
                <a:srgbClr val="FFFFFF"/>
              </a:buClr>
              <a:buSzPts val="2500"/>
              <a:buFont typeface="Roboto Condensed"/>
              <a:buNone/>
            </a:pPr>
            <a:r>
              <a:rPr b="1" lang="en" sz="1800">
                <a:latin typeface="Roboto"/>
                <a:ea typeface="Roboto"/>
                <a:cs typeface="Roboto"/>
                <a:sym typeface="Roboto"/>
              </a:rPr>
              <a:t>   M &gt;= 0</a:t>
            </a:r>
            <a:endParaRPr b="1" sz="1800">
              <a:latin typeface="Roboto"/>
              <a:ea typeface="Roboto"/>
              <a:cs typeface="Roboto"/>
              <a:sym typeface="Roboto"/>
            </a:endParaRPr>
          </a:p>
          <a:p>
            <a:pPr indent="0" lvl="0" marL="0" marR="0" rtl="0" algn="l">
              <a:lnSpc>
                <a:spcPct val="100000"/>
              </a:lnSpc>
              <a:spcBef>
                <a:spcPts val="0"/>
              </a:spcBef>
              <a:spcAft>
                <a:spcPts val="0"/>
              </a:spcAft>
              <a:buClr>
                <a:srgbClr val="FFFFFF"/>
              </a:buClr>
              <a:buSzPts val="2500"/>
              <a:buFont typeface="Roboto Condensed"/>
              <a:buNone/>
            </a:pPr>
            <a:r>
              <a:rPr b="1" lang="en" sz="1800">
                <a:latin typeface="Roboto"/>
                <a:ea typeface="Roboto"/>
                <a:cs typeface="Roboto"/>
                <a:sym typeface="Roboto"/>
              </a:rPr>
              <a:t>   </a:t>
            </a:r>
            <a:r>
              <a:rPr b="1" lang="en" sz="1800">
                <a:latin typeface="Roboto"/>
                <a:ea typeface="Roboto"/>
                <a:cs typeface="Roboto"/>
                <a:sym typeface="Roboto"/>
              </a:rPr>
              <a:t>K  &gt;= 0 </a:t>
            </a:r>
            <a:r>
              <a:rPr lang="en" sz="1800">
                <a:latin typeface="Roboto"/>
                <a:ea typeface="Roboto"/>
                <a:cs typeface="Roboto"/>
                <a:sym typeface="Roboto"/>
              </a:rPr>
              <a:t>(usually &lt; 3) </a:t>
            </a:r>
            <a:endParaRPr i="0" sz="1800" u="none" cap="none" strike="noStrike">
              <a:solidFill>
                <a:srgbClr val="000000"/>
              </a:solidFill>
              <a:latin typeface="Roboto"/>
              <a:ea typeface="Roboto"/>
              <a:cs typeface="Roboto"/>
              <a:sym typeface="Roboto"/>
            </a:endParaRPr>
          </a:p>
        </p:txBody>
      </p:sp>
      <p:sp>
        <p:nvSpPr>
          <p:cNvPr id="535" name="Google Shape;535;p47"/>
          <p:cNvSpPr/>
          <p:nvPr/>
        </p:nvSpPr>
        <p:spPr>
          <a:xfrm>
            <a:off x="27214" y="36286"/>
            <a:ext cx="591600" cy="365100"/>
          </a:xfrm>
          <a:prstGeom prst="rect">
            <a:avLst/>
          </a:prstGeom>
          <a:solidFill>
            <a:srgbClr val="830E00"/>
          </a:solidFill>
          <a:ln cap="flat" cmpd="sng" w="9525">
            <a:solidFill>
              <a:srgbClr val="830E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Google Shape;540;p48"/>
          <p:cNvSpPr txBox="1"/>
          <p:nvPr>
            <p:ph idx="4294967295" type="body"/>
          </p:nvPr>
        </p:nvSpPr>
        <p:spPr>
          <a:xfrm>
            <a:off x="268200" y="462300"/>
            <a:ext cx="8520600" cy="4118100"/>
          </a:xfrm>
          <a:prstGeom prst="rect">
            <a:avLst/>
          </a:prstGeom>
          <a:noFill/>
          <a:ln>
            <a:noFill/>
          </a:ln>
        </p:spPr>
        <p:txBody>
          <a:bodyPr anchorCtr="0" anchor="ctr" bIns="48200" lIns="48200" spcFirstLastPara="1" rIns="48200" wrap="square" tIns="48200">
            <a:noAutofit/>
          </a:bodyPr>
          <a:lstStyle/>
          <a:p>
            <a:pPr indent="-393700" lvl="0" marL="457200" marR="0" rtl="0" algn="l">
              <a:lnSpc>
                <a:spcPct val="100000"/>
              </a:lnSpc>
              <a:spcBef>
                <a:spcPts val="0"/>
              </a:spcBef>
              <a:spcAft>
                <a:spcPts val="0"/>
              </a:spcAft>
              <a:buSzPts val="2600"/>
              <a:buAutoNum type="arabicPeriod"/>
            </a:pPr>
            <a:r>
              <a:rPr lang="en" sz="2600">
                <a:solidFill>
                  <a:schemeClr val="dk1"/>
                </a:solidFill>
              </a:rPr>
              <a:t>Keep filters or kernel sizes small and uniform for the convolutions; Uniform strides and pool sizes for pooling operations.  </a:t>
            </a:r>
            <a:endParaRPr sz="2600">
              <a:solidFill>
                <a:schemeClr val="dk1"/>
              </a:solidFill>
            </a:endParaRPr>
          </a:p>
          <a:p>
            <a:pPr indent="0" lvl="0" marL="0" marR="0" rtl="0" algn="l">
              <a:lnSpc>
                <a:spcPct val="100000"/>
              </a:lnSpc>
              <a:spcBef>
                <a:spcPts val="0"/>
              </a:spcBef>
              <a:spcAft>
                <a:spcPts val="0"/>
              </a:spcAft>
              <a:buNone/>
            </a:pPr>
            <a:r>
              <a:rPr lang="en" sz="2600">
                <a:solidFill>
                  <a:schemeClr val="dk1"/>
                </a:solidFill>
              </a:rPr>
              <a:t>      Ex. Uniformly just (2 rows, 2 columns) as your filter.</a:t>
            </a:r>
            <a:endParaRPr sz="2600">
              <a:solidFill>
                <a:schemeClr val="dk1"/>
              </a:solidFill>
            </a:endParaRPr>
          </a:p>
          <a:p>
            <a:pPr indent="-393700" lvl="0" marL="457200" marR="0" rtl="0" algn="l">
              <a:lnSpc>
                <a:spcPct val="100000"/>
              </a:lnSpc>
              <a:spcBef>
                <a:spcPts val="0"/>
              </a:spcBef>
              <a:spcAft>
                <a:spcPts val="0"/>
              </a:spcAft>
              <a:buClr>
                <a:schemeClr val="dk1"/>
              </a:buClr>
              <a:buSzPts val="2600"/>
              <a:buAutoNum type="arabicPeriod"/>
            </a:pPr>
            <a:r>
              <a:rPr lang="en" sz="2600">
                <a:solidFill>
                  <a:schemeClr val="dk1"/>
                </a:solidFill>
              </a:rPr>
              <a:t>Follow the “Wide to Deep” rule of thumb, even for convolutional operations. </a:t>
            </a:r>
            <a:endParaRPr sz="2600">
              <a:solidFill>
                <a:schemeClr val="dk1"/>
              </a:solidFill>
            </a:endParaRPr>
          </a:p>
        </p:txBody>
      </p:sp>
      <p:sp>
        <p:nvSpPr>
          <p:cNvPr id="541" name="Google Shape;541;p48"/>
          <p:cNvSpPr/>
          <p:nvPr/>
        </p:nvSpPr>
        <p:spPr>
          <a:xfrm>
            <a:off x="-172400" y="731150"/>
            <a:ext cx="5316000" cy="364200"/>
          </a:xfrm>
          <a:prstGeom prst="rect">
            <a:avLst/>
          </a:pr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30E00"/>
              </a:buClr>
              <a:buSzPts val="1900"/>
              <a:buFont typeface="Roboto Condensed"/>
              <a:buNone/>
            </a:pPr>
            <a:r>
              <a:rPr b="1" lang="en" sz="4800">
                <a:solidFill>
                  <a:srgbClr val="830E00"/>
                </a:solidFill>
                <a:latin typeface="Roboto Condensed"/>
                <a:ea typeface="Roboto Condensed"/>
                <a:cs typeface="Roboto Condensed"/>
                <a:sym typeface="Roboto Condensed"/>
              </a:rPr>
              <a:t>   CNN </a:t>
            </a:r>
            <a:r>
              <a:rPr b="1" lang="en" sz="4800">
                <a:solidFill>
                  <a:srgbClr val="830E00"/>
                </a:solidFill>
                <a:latin typeface="Roboto Condensed"/>
                <a:ea typeface="Roboto Condensed"/>
                <a:cs typeface="Roboto Condensed"/>
                <a:sym typeface="Roboto Condensed"/>
              </a:rPr>
              <a:t>Tips</a:t>
            </a:r>
            <a:endParaRPr b="0" i="0" sz="4800" u="none" cap="none" strike="noStrike">
              <a:solidFill>
                <a:srgbClr val="000000"/>
              </a:solidFill>
              <a:latin typeface="Arial"/>
              <a:ea typeface="Arial"/>
              <a:cs typeface="Arial"/>
              <a:sym typeface="Arial"/>
            </a:endParaRPr>
          </a:p>
        </p:txBody>
      </p:sp>
      <p:sp>
        <p:nvSpPr>
          <p:cNvPr id="542" name="Google Shape;542;p48"/>
          <p:cNvSpPr txBox="1"/>
          <p:nvPr>
            <p:ph type="title"/>
          </p:nvPr>
        </p:nvSpPr>
        <p:spPr>
          <a:xfrm>
            <a:off x="481725" y="0"/>
            <a:ext cx="8520600" cy="462300"/>
          </a:xfrm>
          <a:prstGeom prst="rect">
            <a:avLst/>
          </a:prstGeom>
          <a:noFill/>
          <a:ln>
            <a:noFill/>
          </a:ln>
        </p:spPr>
        <p:txBody>
          <a:bodyPr anchorCtr="0" anchor="ctr" bIns="48200" lIns="48200" spcFirstLastPara="1" rIns="48200" wrap="square" tIns="48200">
            <a:noAutofit/>
          </a:bodyPr>
          <a:lstStyle/>
          <a:p>
            <a:pPr indent="0" lvl="0" marL="0" marR="0" rtl="0" algn="r">
              <a:lnSpc>
                <a:spcPct val="100000"/>
              </a:lnSpc>
              <a:spcBef>
                <a:spcPts val="0"/>
              </a:spcBef>
              <a:spcAft>
                <a:spcPts val="0"/>
              </a:spcAft>
              <a:buClr>
                <a:schemeClr val="dk1"/>
              </a:buClr>
              <a:buSzPts val="1100"/>
              <a:buFont typeface="Arial"/>
              <a:buNone/>
            </a:pPr>
            <a:r>
              <a:rPr lang="en"/>
              <a:t>Convolutional Neural Networks</a:t>
            </a:r>
            <a:endParaRPr/>
          </a:p>
        </p:txBody>
      </p:sp>
      <p:graphicFrame>
        <p:nvGraphicFramePr>
          <p:cNvPr id="543" name="Google Shape;543;p48"/>
          <p:cNvGraphicFramePr/>
          <p:nvPr/>
        </p:nvGraphicFramePr>
        <p:xfrm>
          <a:off x="0" y="4799062"/>
          <a:ext cx="3000000" cy="3000000"/>
        </p:xfrm>
        <a:graphic>
          <a:graphicData uri="http://schemas.openxmlformats.org/drawingml/2006/table">
            <a:tbl>
              <a:tblPr>
                <a:noFill/>
                <a:tableStyleId>{979C5070-B6A1-4132-B435-0BD852141AAB}</a:tableStyleId>
              </a:tblPr>
              <a:tblGrid>
                <a:gridCol w="1524000"/>
                <a:gridCol w="1524000"/>
                <a:gridCol w="1524000"/>
                <a:gridCol w="1524000"/>
                <a:gridCol w="1524000"/>
                <a:gridCol w="1524000"/>
              </a:tblGrid>
              <a:tr h="332250">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AI Intro</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rgbClr val="BD1515">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Deep Learning</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My First Neural Net</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ConvNets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Recurrent 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200">
                          <a:solidFill>
                            <a:srgbClr val="FFFFFF"/>
                          </a:solidFill>
                          <a:latin typeface="Roboto Condensed"/>
                          <a:ea typeface="Roboto Condensed"/>
                          <a:cs typeface="Roboto Condensed"/>
                          <a:sym typeface="Roboto Condensed"/>
                        </a:rPr>
                        <a:t>Recommendations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544" name="Google Shape;544;p48"/>
          <p:cNvSpPr/>
          <p:nvPr/>
        </p:nvSpPr>
        <p:spPr>
          <a:xfrm>
            <a:off x="27214" y="36286"/>
            <a:ext cx="591600" cy="365100"/>
          </a:xfrm>
          <a:prstGeom prst="rect">
            <a:avLst/>
          </a:prstGeom>
          <a:solidFill>
            <a:srgbClr val="830E00"/>
          </a:solidFill>
          <a:ln cap="flat" cmpd="sng" w="9525">
            <a:solidFill>
              <a:srgbClr val="830E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pic>
        <p:nvPicPr>
          <p:cNvPr id="126" name="Google Shape;126;p13"/>
          <p:cNvPicPr preferRelativeResize="0"/>
          <p:nvPr/>
        </p:nvPicPr>
        <p:blipFill rotWithShape="1">
          <a:blip r:embed="rId3">
            <a:alphaModFix/>
          </a:blip>
          <a:srcRect b="2893" l="0" r="0" t="0"/>
          <a:stretch/>
        </p:blipFill>
        <p:spPr>
          <a:xfrm>
            <a:off x="275375" y="838475"/>
            <a:ext cx="8593222" cy="3919974"/>
          </a:xfrm>
          <a:prstGeom prst="rect">
            <a:avLst/>
          </a:prstGeom>
          <a:noFill/>
          <a:ln>
            <a:noFill/>
          </a:ln>
        </p:spPr>
      </p:pic>
      <p:sp>
        <p:nvSpPr>
          <p:cNvPr id="127" name="Google Shape;127;p13"/>
          <p:cNvSpPr txBox="1"/>
          <p:nvPr>
            <p:ph type="title"/>
          </p:nvPr>
        </p:nvSpPr>
        <p:spPr>
          <a:xfrm>
            <a:off x="481725" y="0"/>
            <a:ext cx="8520600" cy="462300"/>
          </a:xfrm>
          <a:prstGeom prst="rect">
            <a:avLst/>
          </a:prstGeom>
          <a:noFill/>
          <a:ln>
            <a:noFill/>
          </a:ln>
        </p:spPr>
        <p:txBody>
          <a:bodyPr anchorCtr="0" anchor="ctr" bIns="48200" lIns="48200" spcFirstLastPara="1" rIns="48200" wrap="square" tIns="48200">
            <a:noAutofit/>
          </a:bodyPr>
          <a:lstStyle/>
          <a:p>
            <a:pPr indent="0" lvl="0" marL="0" marR="0" rtl="0" algn="r">
              <a:lnSpc>
                <a:spcPct val="100000"/>
              </a:lnSpc>
              <a:spcBef>
                <a:spcPts val="0"/>
              </a:spcBef>
              <a:spcAft>
                <a:spcPts val="0"/>
              </a:spcAft>
              <a:buClr>
                <a:schemeClr val="dk1"/>
              </a:buClr>
              <a:buSzPts val="1100"/>
              <a:buFont typeface="Arial"/>
              <a:buNone/>
            </a:pPr>
            <a:r>
              <a:rPr lang="en"/>
              <a:t>Introduction to AI</a:t>
            </a:r>
            <a:endParaRPr/>
          </a:p>
        </p:txBody>
      </p:sp>
      <p:graphicFrame>
        <p:nvGraphicFramePr>
          <p:cNvPr id="128" name="Google Shape;128;p13"/>
          <p:cNvGraphicFramePr/>
          <p:nvPr/>
        </p:nvGraphicFramePr>
        <p:xfrm>
          <a:off x="0" y="4799062"/>
          <a:ext cx="3000000" cy="3000000"/>
        </p:xfrm>
        <a:graphic>
          <a:graphicData uri="http://schemas.openxmlformats.org/drawingml/2006/table">
            <a:tbl>
              <a:tblPr>
                <a:noFill/>
                <a:tableStyleId>{979C5070-B6A1-4132-B435-0BD852141AAB}</a:tableStyleId>
              </a:tblPr>
              <a:tblGrid>
                <a:gridCol w="1524000"/>
                <a:gridCol w="1524000"/>
                <a:gridCol w="1524000"/>
                <a:gridCol w="1524000"/>
                <a:gridCol w="1524000"/>
                <a:gridCol w="1524000"/>
              </a:tblGrid>
              <a:tr h="332250">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AI Intro</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rgbClr val="BD1515"/>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Deep Learning</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My First Neural Net</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ConvNets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Recurrent 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200">
                          <a:solidFill>
                            <a:srgbClr val="FFFFFF"/>
                          </a:solidFill>
                          <a:latin typeface="Roboto Condensed"/>
                          <a:ea typeface="Roboto Condensed"/>
                          <a:cs typeface="Roboto Condensed"/>
                          <a:sym typeface="Roboto Condensed"/>
                        </a:rPr>
                        <a:t>Recommendations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129" name="Google Shape;129;p13"/>
          <p:cNvSpPr/>
          <p:nvPr/>
        </p:nvSpPr>
        <p:spPr>
          <a:xfrm>
            <a:off x="0" y="503650"/>
            <a:ext cx="9144000" cy="3642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830E00"/>
              </a:buClr>
              <a:buSzPts val="1900"/>
              <a:buFont typeface="Roboto Condensed"/>
              <a:buNone/>
            </a:pPr>
            <a:r>
              <a:rPr b="1" lang="en" sz="3000">
                <a:solidFill>
                  <a:srgbClr val="830E00"/>
                </a:solidFill>
                <a:latin typeface="Roboto Condensed"/>
                <a:ea typeface="Roboto Condensed"/>
                <a:cs typeface="Roboto Condensed"/>
                <a:sym typeface="Roboto Condensed"/>
              </a:rPr>
              <a:t>History of Deep Learning (It’s not that new)</a:t>
            </a:r>
            <a:endParaRPr b="0" i="0" sz="3000" u="none" cap="none" strike="noStrike">
              <a:solidFill>
                <a:srgbClr val="000000"/>
              </a:solidFill>
              <a:latin typeface="Arial"/>
              <a:ea typeface="Arial"/>
              <a:cs typeface="Arial"/>
              <a:sym typeface="Arial"/>
            </a:endParaRPr>
          </a:p>
        </p:txBody>
      </p:sp>
      <p:sp>
        <p:nvSpPr>
          <p:cNvPr id="130" name="Google Shape;130;p13"/>
          <p:cNvSpPr/>
          <p:nvPr/>
        </p:nvSpPr>
        <p:spPr>
          <a:xfrm>
            <a:off x="27214" y="36286"/>
            <a:ext cx="591600" cy="365100"/>
          </a:xfrm>
          <a:prstGeom prst="rect">
            <a:avLst/>
          </a:prstGeom>
          <a:solidFill>
            <a:srgbClr val="830E00"/>
          </a:solidFill>
          <a:ln cap="flat" cmpd="sng" w="9525">
            <a:solidFill>
              <a:srgbClr val="830E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p49"/>
          <p:cNvSpPr txBox="1"/>
          <p:nvPr>
            <p:ph type="title"/>
          </p:nvPr>
        </p:nvSpPr>
        <p:spPr>
          <a:xfrm>
            <a:off x="892969" y="1701105"/>
            <a:ext cx="7358100" cy="1741200"/>
          </a:xfrm>
          <a:prstGeom prst="rect">
            <a:avLst/>
          </a:prstGeom>
          <a:noFill/>
          <a:ln>
            <a:noFill/>
          </a:ln>
        </p:spPr>
        <p:txBody>
          <a:bodyPr anchorCtr="0" anchor="ctr" bIns="48200" lIns="48200" spcFirstLastPara="1" rIns="48200" wrap="square" tIns="48200">
            <a:noAutofit/>
          </a:bodyPr>
          <a:lstStyle/>
          <a:p>
            <a:pPr indent="0" lvl="0" marL="0" marR="0" rtl="0" algn="ctr">
              <a:lnSpc>
                <a:spcPct val="100000"/>
              </a:lnSpc>
              <a:spcBef>
                <a:spcPts val="0"/>
              </a:spcBef>
              <a:spcAft>
                <a:spcPts val="0"/>
              </a:spcAft>
              <a:buClr>
                <a:srgbClr val="FFFFFF"/>
              </a:buClr>
              <a:buSzPts val="4800"/>
              <a:buFont typeface="Roboto Condensed"/>
              <a:buNone/>
            </a:pPr>
            <a:r>
              <a:rPr lang="en"/>
              <a:t>MNIST Digits Exercise 4</a:t>
            </a:r>
            <a:endParaRPr b="0" i="0" sz="1200" u="none" cap="none" strike="noStrike">
              <a:solidFill>
                <a:srgbClr val="FFFFFF"/>
              </a:solidFill>
              <a:latin typeface="Roboto Condensed"/>
              <a:ea typeface="Roboto Condensed"/>
              <a:cs typeface="Roboto Condensed"/>
              <a:sym typeface="Roboto Condense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sp>
        <p:nvSpPr>
          <p:cNvPr id="554" name="Google Shape;554;p50"/>
          <p:cNvSpPr txBox="1"/>
          <p:nvPr>
            <p:ph type="title"/>
          </p:nvPr>
        </p:nvSpPr>
        <p:spPr>
          <a:xfrm>
            <a:off x="481725" y="0"/>
            <a:ext cx="8520600" cy="462300"/>
          </a:xfrm>
          <a:prstGeom prst="rect">
            <a:avLst/>
          </a:prstGeom>
          <a:noFill/>
          <a:ln>
            <a:noFill/>
          </a:ln>
        </p:spPr>
        <p:txBody>
          <a:bodyPr anchorCtr="0" anchor="ctr" bIns="48200" lIns="48200" spcFirstLastPara="1" rIns="48200" wrap="square" tIns="48200">
            <a:noAutofit/>
          </a:bodyPr>
          <a:lstStyle/>
          <a:p>
            <a:pPr indent="0" lvl="0" marL="0" marR="0" rtl="0" algn="r">
              <a:lnSpc>
                <a:spcPct val="100000"/>
              </a:lnSpc>
              <a:spcBef>
                <a:spcPts val="0"/>
              </a:spcBef>
              <a:spcAft>
                <a:spcPts val="0"/>
              </a:spcAft>
              <a:buClr>
                <a:schemeClr val="dk1"/>
              </a:buClr>
              <a:buSzPts val="1100"/>
              <a:buFont typeface="Arial"/>
              <a:buNone/>
            </a:pPr>
            <a:r>
              <a:rPr lang="en"/>
              <a:t>Recurrent Neural Networks</a:t>
            </a:r>
            <a:endParaRPr/>
          </a:p>
        </p:txBody>
      </p:sp>
      <p:graphicFrame>
        <p:nvGraphicFramePr>
          <p:cNvPr id="555" name="Google Shape;555;p50"/>
          <p:cNvGraphicFramePr/>
          <p:nvPr/>
        </p:nvGraphicFramePr>
        <p:xfrm>
          <a:off x="0" y="4799062"/>
          <a:ext cx="3000000" cy="3000000"/>
        </p:xfrm>
        <a:graphic>
          <a:graphicData uri="http://schemas.openxmlformats.org/drawingml/2006/table">
            <a:tbl>
              <a:tblPr>
                <a:noFill/>
                <a:tableStyleId>{979C5070-B6A1-4132-B435-0BD852141AAB}</a:tableStyleId>
              </a:tblPr>
              <a:tblGrid>
                <a:gridCol w="1524000"/>
                <a:gridCol w="1524000"/>
                <a:gridCol w="1524000"/>
                <a:gridCol w="1524000"/>
                <a:gridCol w="1524000"/>
                <a:gridCol w="1524000"/>
              </a:tblGrid>
              <a:tr h="332250">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AI Intro</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rgbClr val="BD1515">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Deep Learning</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My First Neural Net</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ConvNets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Recurrent 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200">
                          <a:solidFill>
                            <a:srgbClr val="FFFFFF"/>
                          </a:solidFill>
                          <a:latin typeface="Roboto Condensed"/>
                          <a:ea typeface="Roboto Condensed"/>
                          <a:cs typeface="Roboto Condensed"/>
                          <a:sym typeface="Roboto Condensed"/>
                        </a:rPr>
                        <a:t>Recommendations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556" name="Google Shape;556;p50"/>
          <p:cNvSpPr/>
          <p:nvPr/>
        </p:nvSpPr>
        <p:spPr>
          <a:xfrm>
            <a:off x="0" y="503650"/>
            <a:ext cx="9144000" cy="3642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830E00"/>
              </a:buClr>
              <a:buSzPts val="1900"/>
              <a:buFont typeface="Roboto Condensed"/>
              <a:buNone/>
            </a:pPr>
            <a:r>
              <a:rPr b="1" lang="en" sz="3000">
                <a:solidFill>
                  <a:srgbClr val="830E00"/>
                </a:solidFill>
                <a:latin typeface="Roboto Condensed"/>
                <a:ea typeface="Roboto Condensed"/>
                <a:cs typeface="Roboto Condensed"/>
                <a:sym typeface="Roboto Condensed"/>
              </a:rPr>
              <a:t>What’s a Recurrent Neural Network?</a:t>
            </a:r>
            <a:endParaRPr b="0" i="1" sz="3000" u="none" cap="none" strike="noStrike">
              <a:solidFill>
                <a:srgbClr val="000000"/>
              </a:solidFill>
              <a:latin typeface="Arial"/>
              <a:ea typeface="Arial"/>
              <a:cs typeface="Arial"/>
              <a:sym typeface="Arial"/>
            </a:endParaRPr>
          </a:p>
        </p:txBody>
      </p:sp>
      <p:pic>
        <p:nvPicPr>
          <p:cNvPr id="557" name="Google Shape;557;p50"/>
          <p:cNvPicPr preferRelativeResize="0"/>
          <p:nvPr/>
        </p:nvPicPr>
        <p:blipFill rotWithShape="1">
          <a:blip r:embed="rId3">
            <a:alphaModFix/>
          </a:blip>
          <a:srcRect b="20653" l="0" r="49471" t="0"/>
          <a:stretch/>
        </p:blipFill>
        <p:spPr>
          <a:xfrm>
            <a:off x="57300" y="1023800"/>
            <a:ext cx="3316452" cy="2877500"/>
          </a:xfrm>
          <a:prstGeom prst="rect">
            <a:avLst/>
          </a:prstGeom>
          <a:noFill/>
          <a:ln>
            <a:noFill/>
          </a:ln>
        </p:spPr>
      </p:pic>
      <p:pic>
        <p:nvPicPr>
          <p:cNvPr id="558" name="Google Shape;558;p50"/>
          <p:cNvPicPr preferRelativeResize="0"/>
          <p:nvPr/>
        </p:nvPicPr>
        <p:blipFill rotWithShape="1">
          <a:blip r:embed="rId4">
            <a:alphaModFix/>
          </a:blip>
          <a:srcRect b="0" l="0" r="24213" t="0"/>
          <a:stretch/>
        </p:blipFill>
        <p:spPr>
          <a:xfrm>
            <a:off x="3791025" y="1857425"/>
            <a:ext cx="5150148" cy="1783900"/>
          </a:xfrm>
          <a:prstGeom prst="rect">
            <a:avLst/>
          </a:prstGeom>
          <a:noFill/>
          <a:ln>
            <a:noFill/>
          </a:ln>
        </p:spPr>
      </p:pic>
      <p:sp>
        <p:nvSpPr>
          <p:cNvPr id="559" name="Google Shape;559;p50"/>
          <p:cNvSpPr/>
          <p:nvPr/>
        </p:nvSpPr>
        <p:spPr>
          <a:xfrm>
            <a:off x="27214" y="36286"/>
            <a:ext cx="591600" cy="365100"/>
          </a:xfrm>
          <a:prstGeom prst="rect">
            <a:avLst/>
          </a:prstGeom>
          <a:solidFill>
            <a:srgbClr val="830E00"/>
          </a:solidFill>
          <a:ln cap="flat" cmpd="sng" w="9525">
            <a:solidFill>
              <a:srgbClr val="830E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sp>
        <p:nvSpPr>
          <p:cNvPr id="564" name="Google Shape;564;p51"/>
          <p:cNvSpPr txBox="1"/>
          <p:nvPr>
            <p:ph type="title"/>
          </p:nvPr>
        </p:nvSpPr>
        <p:spPr>
          <a:xfrm>
            <a:off x="481725" y="0"/>
            <a:ext cx="8520600" cy="462300"/>
          </a:xfrm>
          <a:prstGeom prst="rect">
            <a:avLst/>
          </a:prstGeom>
          <a:noFill/>
          <a:ln>
            <a:noFill/>
          </a:ln>
        </p:spPr>
        <p:txBody>
          <a:bodyPr anchorCtr="0" anchor="ctr" bIns="48200" lIns="48200" spcFirstLastPara="1" rIns="48200" wrap="square" tIns="48200">
            <a:noAutofit/>
          </a:bodyPr>
          <a:lstStyle/>
          <a:p>
            <a:pPr indent="0" lvl="0" marL="0" marR="0" rtl="0" algn="r">
              <a:lnSpc>
                <a:spcPct val="100000"/>
              </a:lnSpc>
              <a:spcBef>
                <a:spcPts val="0"/>
              </a:spcBef>
              <a:spcAft>
                <a:spcPts val="0"/>
              </a:spcAft>
              <a:buClr>
                <a:schemeClr val="dk1"/>
              </a:buClr>
              <a:buSzPts val="1100"/>
              <a:buFont typeface="Arial"/>
              <a:buNone/>
            </a:pPr>
            <a:r>
              <a:rPr lang="en"/>
              <a:t>Recurrent Neural Networks</a:t>
            </a:r>
            <a:endParaRPr/>
          </a:p>
        </p:txBody>
      </p:sp>
      <p:graphicFrame>
        <p:nvGraphicFramePr>
          <p:cNvPr id="565" name="Google Shape;565;p51"/>
          <p:cNvGraphicFramePr/>
          <p:nvPr/>
        </p:nvGraphicFramePr>
        <p:xfrm>
          <a:off x="0" y="4799062"/>
          <a:ext cx="3000000" cy="3000000"/>
        </p:xfrm>
        <a:graphic>
          <a:graphicData uri="http://schemas.openxmlformats.org/drawingml/2006/table">
            <a:tbl>
              <a:tblPr>
                <a:noFill/>
                <a:tableStyleId>{979C5070-B6A1-4132-B435-0BD852141AAB}</a:tableStyleId>
              </a:tblPr>
              <a:tblGrid>
                <a:gridCol w="1524000"/>
                <a:gridCol w="1524000"/>
                <a:gridCol w="1524000"/>
                <a:gridCol w="1524000"/>
                <a:gridCol w="1524000"/>
                <a:gridCol w="1524000"/>
              </a:tblGrid>
              <a:tr h="332250">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AI Intro</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rgbClr val="BD1515">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Deep Learning</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My First Neural Net</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ConvNets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Recurrent 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200">
                          <a:solidFill>
                            <a:srgbClr val="FFFFFF"/>
                          </a:solidFill>
                          <a:latin typeface="Roboto Condensed"/>
                          <a:ea typeface="Roboto Condensed"/>
                          <a:cs typeface="Roboto Condensed"/>
                          <a:sym typeface="Roboto Condensed"/>
                        </a:rPr>
                        <a:t>Recommendations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566" name="Google Shape;566;p51"/>
          <p:cNvSpPr/>
          <p:nvPr/>
        </p:nvSpPr>
        <p:spPr>
          <a:xfrm>
            <a:off x="0" y="503650"/>
            <a:ext cx="9144000" cy="3642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830E00"/>
              </a:buClr>
              <a:buSzPts val="1900"/>
              <a:buFont typeface="Roboto Condensed"/>
              <a:buNone/>
            </a:pPr>
            <a:r>
              <a:rPr b="1" lang="en" sz="3000">
                <a:solidFill>
                  <a:srgbClr val="830E00"/>
                </a:solidFill>
                <a:latin typeface="Roboto Condensed"/>
                <a:ea typeface="Roboto Condensed"/>
                <a:cs typeface="Roboto Condensed"/>
                <a:sym typeface="Roboto Condensed"/>
              </a:rPr>
              <a:t>The Long Short Term Memory Neuron (LSTM)</a:t>
            </a:r>
            <a:endParaRPr b="0" i="1" sz="3000" u="none" cap="none" strike="noStrike">
              <a:solidFill>
                <a:srgbClr val="000000"/>
              </a:solidFill>
              <a:latin typeface="Arial"/>
              <a:ea typeface="Arial"/>
              <a:cs typeface="Arial"/>
              <a:sym typeface="Arial"/>
            </a:endParaRPr>
          </a:p>
        </p:txBody>
      </p:sp>
      <p:pic>
        <p:nvPicPr>
          <p:cNvPr id="567" name="Google Shape;567;p51"/>
          <p:cNvPicPr preferRelativeResize="0"/>
          <p:nvPr/>
        </p:nvPicPr>
        <p:blipFill>
          <a:blip r:embed="rId3">
            <a:alphaModFix/>
          </a:blip>
          <a:stretch>
            <a:fillRect/>
          </a:stretch>
        </p:blipFill>
        <p:spPr>
          <a:xfrm>
            <a:off x="1684988" y="1020250"/>
            <a:ext cx="6114076" cy="3626411"/>
          </a:xfrm>
          <a:prstGeom prst="rect">
            <a:avLst/>
          </a:prstGeom>
          <a:noFill/>
          <a:ln>
            <a:noFill/>
          </a:ln>
        </p:spPr>
      </p:pic>
      <p:sp>
        <p:nvSpPr>
          <p:cNvPr id="568" name="Google Shape;568;p51"/>
          <p:cNvSpPr/>
          <p:nvPr/>
        </p:nvSpPr>
        <p:spPr>
          <a:xfrm>
            <a:off x="27214" y="36286"/>
            <a:ext cx="591600" cy="365100"/>
          </a:xfrm>
          <a:prstGeom prst="rect">
            <a:avLst/>
          </a:prstGeom>
          <a:solidFill>
            <a:srgbClr val="830E00"/>
          </a:solidFill>
          <a:ln cap="flat" cmpd="sng" w="9525">
            <a:solidFill>
              <a:srgbClr val="830E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Google Shape;573;p52"/>
          <p:cNvSpPr txBox="1"/>
          <p:nvPr>
            <p:ph type="title"/>
          </p:nvPr>
        </p:nvSpPr>
        <p:spPr>
          <a:xfrm>
            <a:off x="481725" y="0"/>
            <a:ext cx="8520600" cy="462300"/>
          </a:xfrm>
          <a:prstGeom prst="rect">
            <a:avLst/>
          </a:prstGeom>
          <a:noFill/>
          <a:ln>
            <a:noFill/>
          </a:ln>
        </p:spPr>
        <p:txBody>
          <a:bodyPr anchorCtr="0" anchor="ctr" bIns="48200" lIns="48200" spcFirstLastPara="1" rIns="48200" wrap="square" tIns="48200">
            <a:noAutofit/>
          </a:bodyPr>
          <a:lstStyle/>
          <a:p>
            <a:pPr indent="0" lvl="0" marL="0" marR="0" rtl="0" algn="r">
              <a:lnSpc>
                <a:spcPct val="100000"/>
              </a:lnSpc>
              <a:spcBef>
                <a:spcPts val="0"/>
              </a:spcBef>
              <a:spcAft>
                <a:spcPts val="0"/>
              </a:spcAft>
              <a:buClr>
                <a:schemeClr val="dk1"/>
              </a:buClr>
              <a:buSzPts val="1100"/>
              <a:buFont typeface="Arial"/>
              <a:buNone/>
            </a:pPr>
            <a:r>
              <a:rPr lang="en"/>
              <a:t>Recurrent Neural Networks</a:t>
            </a:r>
            <a:endParaRPr/>
          </a:p>
        </p:txBody>
      </p:sp>
      <p:graphicFrame>
        <p:nvGraphicFramePr>
          <p:cNvPr id="574" name="Google Shape;574;p52"/>
          <p:cNvGraphicFramePr/>
          <p:nvPr/>
        </p:nvGraphicFramePr>
        <p:xfrm>
          <a:off x="0" y="4799062"/>
          <a:ext cx="3000000" cy="3000000"/>
        </p:xfrm>
        <a:graphic>
          <a:graphicData uri="http://schemas.openxmlformats.org/drawingml/2006/table">
            <a:tbl>
              <a:tblPr>
                <a:noFill/>
                <a:tableStyleId>{979C5070-B6A1-4132-B435-0BD852141AAB}</a:tableStyleId>
              </a:tblPr>
              <a:tblGrid>
                <a:gridCol w="1524000"/>
                <a:gridCol w="1524000"/>
                <a:gridCol w="1524000"/>
                <a:gridCol w="1524000"/>
                <a:gridCol w="1524000"/>
                <a:gridCol w="1524000"/>
              </a:tblGrid>
              <a:tr h="332250">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AI Intro</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rgbClr val="BD1515">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Deep Learning</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My First Neural Net</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ConvNets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Recurrent 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200">
                          <a:solidFill>
                            <a:srgbClr val="FFFFFF"/>
                          </a:solidFill>
                          <a:latin typeface="Roboto Condensed"/>
                          <a:ea typeface="Roboto Condensed"/>
                          <a:cs typeface="Roboto Condensed"/>
                          <a:sym typeface="Roboto Condensed"/>
                        </a:rPr>
                        <a:t>Recommendations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575" name="Google Shape;575;p52"/>
          <p:cNvSpPr/>
          <p:nvPr/>
        </p:nvSpPr>
        <p:spPr>
          <a:xfrm>
            <a:off x="0" y="503650"/>
            <a:ext cx="9144000" cy="3642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830E00"/>
              </a:buClr>
              <a:buSzPts val="1900"/>
              <a:buFont typeface="Roboto Condensed"/>
              <a:buNone/>
            </a:pPr>
            <a:r>
              <a:rPr b="1" lang="en" sz="3000">
                <a:solidFill>
                  <a:srgbClr val="830E00"/>
                </a:solidFill>
                <a:latin typeface="Roboto Condensed"/>
                <a:ea typeface="Roboto Condensed"/>
                <a:cs typeface="Roboto Condensed"/>
                <a:sym typeface="Roboto Condensed"/>
              </a:rPr>
              <a:t>Applications of RNNs and LSTMs</a:t>
            </a:r>
            <a:endParaRPr b="0" i="1" sz="3000" u="none" cap="none" strike="noStrike">
              <a:solidFill>
                <a:srgbClr val="000000"/>
              </a:solidFill>
              <a:latin typeface="Arial"/>
              <a:ea typeface="Arial"/>
              <a:cs typeface="Arial"/>
              <a:sym typeface="Arial"/>
            </a:endParaRPr>
          </a:p>
        </p:txBody>
      </p:sp>
      <p:sp>
        <p:nvSpPr>
          <p:cNvPr id="576" name="Google Shape;576;p52"/>
          <p:cNvSpPr/>
          <p:nvPr/>
        </p:nvSpPr>
        <p:spPr>
          <a:xfrm>
            <a:off x="-124734" y="1967119"/>
            <a:ext cx="2509200" cy="303300"/>
          </a:xfrm>
          <a:prstGeom prst="rect">
            <a:avLst/>
          </a:prstGeom>
          <a:noFill/>
          <a:ln>
            <a:noFill/>
          </a:ln>
        </p:spPr>
        <p:txBody>
          <a:bodyPr anchorCtr="0" anchor="ctr" bIns="35725" lIns="35725" spcFirstLastPara="1" rIns="35725" wrap="square" tIns="35725">
            <a:noAutofit/>
          </a:bodyPr>
          <a:lstStyle/>
          <a:p>
            <a:pPr indent="0" lvl="0" marL="0" marR="0" rtl="0" algn="ctr">
              <a:lnSpc>
                <a:spcPct val="90000"/>
              </a:lnSpc>
              <a:spcBef>
                <a:spcPts val="0"/>
              </a:spcBef>
              <a:spcAft>
                <a:spcPts val="0"/>
              </a:spcAft>
              <a:buClr>
                <a:srgbClr val="2D3E4F"/>
              </a:buClr>
              <a:buSzPts val="1300"/>
              <a:buFont typeface="Roboto Condensed"/>
              <a:buNone/>
            </a:pPr>
            <a:r>
              <a:rPr b="1" lang="en" sz="1300">
                <a:solidFill>
                  <a:srgbClr val="2D3E4F"/>
                </a:solidFill>
                <a:latin typeface="Roboto Condensed"/>
                <a:ea typeface="Roboto Condensed"/>
                <a:cs typeface="Roboto Condensed"/>
                <a:sym typeface="Roboto Condensed"/>
              </a:rPr>
              <a:t>REGRESSION</a:t>
            </a:r>
            <a:endParaRPr b="0" i="0" sz="700" u="none" cap="none" strike="noStrike">
              <a:solidFill>
                <a:srgbClr val="000000"/>
              </a:solidFill>
              <a:latin typeface="Arial"/>
              <a:ea typeface="Arial"/>
              <a:cs typeface="Arial"/>
              <a:sym typeface="Arial"/>
            </a:endParaRPr>
          </a:p>
        </p:txBody>
      </p:sp>
      <p:sp>
        <p:nvSpPr>
          <p:cNvPr id="577" name="Google Shape;577;p52"/>
          <p:cNvSpPr/>
          <p:nvPr/>
        </p:nvSpPr>
        <p:spPr>
          <a:xfrm>
            <a:off x="-51675" y="4430875"/>
            <a:ext cx="2363100" cy="303300"/>
          </a:xfrm>
          <a:prstGeom prst="rect">
            <a:avLst/>
          </a:prstGeom>
          <a:noFill/>
          <a:ln>
            <a:noFill/>
          </a:ln>
        </p:spPr>
        <p:txBody>
          <a:bodyPr anchorCtr="0" anchor="ctr" bIns="35725" lIns="35725" spcFirstLastPara="1" rIns="35725" wrap="square" tIns="35725">
            <a:noAutofit/>
          </a:bodyPr>
          <a:lstStyle/>
          <a:p>
            <a:pPr indent="0" lvl="0" marL="0" marR="0" rtl="0" algn="ctr">
              <a:lnSpc>
                <a:spcPct val="90000"/>
              </a:lnSpc>
              <a:spcBef>
                <a:spcPts val="0"/>
              </a:spcBef>
              <a:spcAft>
                <a:spcPts val="0"/>
              </a:spcAft>
              <a:buClr>
                <a:srgbClr val="2D3E4F"/>
              </a:buClr>
              <a:buSzPts val="1300"/>
              <a:buFont typeface="Roboto Condensed"/>
              <a:buNone/>
            </a:pPr>
            <a:r>
              <a:rPr b="1" lang="en" sz="1300">
                <a:solidFill>
                  <a:srgbClr val="2D3E4F"/>
                </a:solidFill>
                <a:latin typeface="Roboto Condensed"/>
                <a:ea typeface="Roboto Condensed"/>
                <a:cs typeface="Roboto Condensed"/>
                <a:sym typeface="Roboto Condensed"/>
              </a:rPr>
              <a:t>NATURAL LANGUAGE PROCESSING</a:t>
            </a:r>
            <a:endParaRPr b="0" i="0" sz="700" u="none" cap="none" strike="noStrike">
              <a:solidFill>
                <a:srgbClr val="000000"/>
              </a:solidFill>
              <a:latin typeface="Arial"/>
              <a:ea typeface="Arial"/>
              <a:cs typeface="Arial"/>
              <a:sym typeface="Arial"/>
            </a:endParaRPr>
          </a:p>
        </p:txBody>
      </p:sp>
      <p:sp>
        <p:nvSpPr>
          <p:cNvPr id="578" name="Google Shape;578;p52"/>
          <p:cNvSpPr/>
          <p:nvPr/>
        </p:nvSpPr>
        <p:spPr>
          <a:xfrm>
            <a:off x="-124733" y="3163037"/>
            <a:ext cx="2509200" cy="303300"/>
          </a:xfrm>
          <a:prstGeom prst="rect">
            <a:avLst/>
          </a:prstGeom>
          <a:noFill/>
          <a:ln>
            <a:noFill/>
          </a:ln>
        </p:spPr>
        <p:txBody>
          <a:bodyPr anchorCtr="0" anchor="ctr" bIns="35725" lIns="35725" spcFirstLastPara="1" rIns="35725" wrap="square" tIns="35725">
            <a:noAutofit/>
          </a:bodyPr>
          <a:lstStyle/>
          <a:p>
            <a:pPr indent="0" lvl="0" marL="0" marR="0" rtl="0" algn="ctr">
              <a:lnSpc>
                <a:spcPct val="90000"/>
              </a:lnSpc>
              <a:spcBef>
                <a:spcPts val="0"/>
              </a:spcBef>
              <a:spcAft>
                <a:spcPts val="0"/>
              </a:spcAft>
              <a:buClr>
                <a:srgbClr val="2D3E4F"/>
              </a:buClr>
              <a:buSzPts val="1300"/>
              <a:buFont typeface="Roboto Condensed"/>
              <a:buNone/>
            </a:pPr>
            <a:r>
              <a:rPr b="1" lang="en" sz="1300">
                <a:solidFill>
                  <a:srgbClr val="2D3E4F"/>
                </a:solidFill>
                <a:latin typeface="Roboto Condensed"/>
                <a:ea typeface="Roboto Condensed"/>
                <a:cs typeface="Roboto Condensed"/>
                <a:sym typeface="Roboto Condensed"/>
              </a:rPr>
              <a:t>SEQUENCES</a:t>
            </a:r>
            <a:endParaRPr b="0" i="0" sz="700" u="none" cap="none" strike="noStrike">
              <a:solidFill>
                <a:srgbClr val="000000"/>
              </a:solidFill>
              <a:latin typeface="Arial"/>
              <a:ea typeface="Arial"/>
              <a:cs typeface="Arial"/>
              <a:sym typeface="Arial"/>
            </a:endParaRPr>
          </a:p>
        </p:txBody>
      </p:sp>
      <p:sp>
        <p:nvSpPr>
          <p:cNvPr id="579" name="Google Shape;579;p52"/>
          <p:cNvSpPr/>
          <p:nvPr/>
        </p:nvSpPr>
        <p:spPr>
          <a:xfrm>
            <a:off x="2025019" y="3610542"/>
            <a:ext cx="6763800" cy="833400"/>
          </a:xfrm>
          <a:custGeom>
            <a:rect b="b" l="l" r="r" t="t"/>
            <a:pathLst>
              <a:path extrusionOk="0" h="120000" w="120000">
                <a:moveTo>
                  <a:pt x="7166" y="0"/>
                </a:moveTo>
                <a:cubicBezTo>
                  <a:pt x="5772" y="0"/>
                  <a:pt x="4644" y="7211"/>
                  <a:pt x="4644" y="16116"/>
                </a:cubicBezTo>
                <a:lnTo>
                  <a:pt x="4644" y="35555"/>
                </a:lnTo>
                <a:lnTo>
                  <a:pt x="0" y="58183"/>
                </a:lnTo>
                <a:lnTo>
                  <a:pt x="4644" y="80811"/>
                </a:lnTo>
                <a:lnTo>
                  <a:pt x="4644" y="103850"/>
                </a:lnTo>
                <a:cubicBezTo>
                  <a:pt x="4644" y="112761"/>
                  <a:pt x="5772" y="120000"/>
                  <a:pt x="7166" y="120000"/>
                </a:cubicBezTo>
                <a:lnTo>
                  <a:pt x="117477" y="120000"/>
                </a:lnTo>
                <a:cubicBezTo>
                  <a:pt x="118872" y="120000"/>
                  <a:pt x="120000" y="112761"/>
                  <a:pt x="120000" y="103850"/>
                </a:cubicBezTo>
                <a:lnTo>
                  <a:pt x="120000" y="16116"/>
                </a:lnTo>
                <a:cubicBezTo>
                  <a:pt x="120000" y="7211"/>
                  <a:pt x="118872" y="0"/>
                  <a:pt x="117477" y="0"/>
                </a:cubicBezTo>
                <a:lnTo>
                  <a:pt x="7166" y="0"/>
                </a:lnTo>
                <a:close/>
              </a:path>
            </a:pathLst>
          </a:custGeom>
          <a:solidFill>
            <a:srgbClr val="F7EAC8"/>
          </a:solid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FFFFFF"/>
              </a:buClr>
              <a:buSzPts val="1700"/>
              <a:buFont typeface="Helvetica Neue"/>
              <a:buNone/>
            </a:pPr>
            <a:r>
              <a:rPr lang="en" sz="1700">
                <a:latin typeface="Helvetica Neue"/>
                <a:ea typeface="Helvetica Neue"/>
                <a:cs typeface="Helvetica Neue"/>
                <a:sym typeface="Helvetica Neue"/>
              </a:rPr>
              <a:t>Natural Language Processing problems, such as language translations and language understanding, </a:t>
            </a:r>
            <a:br>
              <a:rPr lang="en" sz="1700">
                <a:latin typeface="Helvetica Neue"/>
                <a:ea typeface="Helvetica Neue"/>
                <a:cs typeface="Helvetica Neue"/>
                <a:sym typeface="Helvetica Neue"/>
              </a:rPr>
            </a:br>
            <a:r>
              <a:rPr lang="en" sz="1700">
                <a:latin typeface="Helvetica Neue"/>
                <a:ea typeface="Helvetica Neue"/>
                <a:cs typeface="Helvetica Neue"/>
                <a:sym typeface="Helvetica Neue"/>
              </a:rPr>
              <a:t>had breakthroughs with RNNs</a:t>
            </a:r>
            <a:endParaRPr b="0" i="0" sz="1700" u="none" cap="none" strike="noStrike">
              <a:solidFill>
                <a:srgbClr val="000000"/>
              </a:solidFill>
              <a:latin typeface="Helvetica Neue"/>
              <a:ea typeface="Helvetica Neue"/>
              <a:cs typeface="Helvetica Neue"/>
              <a:sym typeface="Helvetica Neue"/>
            </a:endParaRPr>
          </a:p>
        </p:txBody>
      </p:sp>
      <p:sp>
        <p:nvSpPr>
          <p:cNvPr id="580" name="Google Shape;580;p52"/>
          <p:cNvSpPr/>
          <p:nvPr/>
        </p:nvSpPr>
        <p:spPr>
          <a:xfrm>
            <a:off x="2013997" y="1051735"/>
            <a:ext cx="6768000" cy="833100"/>
          </a:xfrm>
          <a:custGeom>
            <a:rect b="b" l="l" r="r" t="t"/>
            <a:pathLst>
              <a:path extrusionOk="0" h="120000" w="120000">
                <a:moveTo>
                  <a:pt x="6833" y="0"/>
                </a:moveTo>
                <a:cubicBezTo>
                  <a:pt x="5438" y="0"/>
                  <a:pt x="4311" y="7211"/>
                  <a:pt x="4311" y="16122"/>
                </a:cubicBezTo>
                <a:lnTo>
                  <a:pt x="4311" y="32088"/>
                </a:lnTo>
                <a:lnTo>
                  <a:pt x="0" y="54655"/>
                </a:lnTo>
                <a:lnTo>
                  <a:pt x="4311" y="77261"/>
                </a:lnTo>
                <a:lnTo>
                  <a:pt x="4311" y="103877"/>
                </a:lnTo>
                <a:cubicBezTo>
                  <a:pt x="4311" y="112788"/>
                  <a:pt x="5438" y="120000"/>
                  <a:pt x="6833" y="120000"/>
                </a:cubicBezTo>
                <a:lnTo>
                  <a:pt x="117477" y="120000"/>
                </a:lnTo>
                <a:cubicBezTo>
                  <a:pt x="118872" y="120000"/>
                  <a:pt x="120000" y="112788"/>
                  <a:pt x="120000" y="103877"/>
                </a:cubicBezTo>
                <a:lnTo>
                  <a:pt x="120000" y="16122"/>
                </a:lnTo>
                <a:cubicBezTo>
                  <a:pt x="120000" y="7211"/>
                  <a:pt x="118872" y="0"/>
                  <a:pt x="117477" y="0"/>
                </a:cubicBezTo>
                <a:lnTo>
                  <a:pt x="6833" y="0"/>
                </a:lnTo>
                <a:close/>
              </a:path>
            </a:pathLst>
          </a:custGeom>
          <a:solidFill>
            <a:srgbClr val="F7EAC8"/>
          </a:solid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FFFFFF"/>
              </a:buClr>
              <a:buSzPts val="1700"/>
              <a:buFont typeface="Helvetica Neue"/>
              <a:buNone/>
            </a:pPr>
            <a:r>
              <a:rPr lang="en" sz="1800">
                <a:latin typeface="Roboto"/>
                <a:ea typeface="Roboto"/>
                <a:cs typeface="Roboto"/>
                <a:sym typeface="Roboto"/>
              </a:rPr>
              <a:t>RNNs work incredibly well with complex datasets involving multivariate data for regression problems.</a:t>
            </a:r>
            <a:endParaRPr i="0" sz="1800" u="none" cap="none" strike="noStrike">
              <a:solidFill>
                <a:srgbClr val="000000"/>
              </a:solidFill>
              <a:latin typeface="Roboto"/>
              <a:ea typeface="Roboto"/>
              <a:cs typeface="Roboto"/>
              <a:sym typeface="Roboto"/>
            </a:endParaRPr>
          </a:p>
        </p:txBody>
      </p:sp>
      <p:sp>
        <p:nvSpPr>
          <p:cNvPr id="581" name="Google Shape;581;p52"/>
          <p:cNvSpPr/>
          <p:nvPr/>
        </p:nvSpPr>
        <p:spPr>
          <a:xfrm>
            <a:off x="2007160" y="2314612"/>
            <a:ext cx="6781500" cy="833400"/>
          </a:xfrm>
          <a:custGeom>
            <a:rect b="b" l="l" r="r" t="t"/>
            <a:pathLst>
              <a:path extrusionOk="0" h="120000" w="120000">
                <a:moveTo>
                  <a:pt x="6738" y="0"/>
                </a:moveTo>
                <a:cubicBezTo>
                  <a:pt x="5350" y="0"/>
                  <a:pt x="4222" y="7211"/>
                  <a:pt x="4222" y="16116"/>
                </a:cubicBezTo>
                <a:lnTo>
                  <a:pt x="4222" y="33533"/>
                </a:lnTo>
                <a:lnTo>
                  <a:pt x="0" y="56127"/>
                </a:lnTo>
                <a:lnTo>
                  <a:pt x="4222" y="78727"/>
                </a:lnTo>
                <a:lnTo>
                  <a:pt x="4222" y="103883"/>
                </a:lnTo>
                <a:cubicBezTo>
                  <a:pt x="4222" y="112788"/>
                  <a:pt x="5350" y="120000"/>
                  <a:pt x="6738" y="120000"/>
                </a:cubicBezTo>
                <a:lnTo>
                  <a:pt x="117483" y="120000"/>
                </a:lnTo>
                <a:cubicBezTo>
                  <a:pt x="118872" y="120000"/>
                  <a:pt x="120000" y="112788"/>
                  <a:pt x="120000" y="103883"/>
                </a:cubicBezTo>
                <a:lnTo>
                  <a:pt x="120000" y="16116"/>
                </a:lnTo>
                <a:cubicBezTo>
                  <a:pt x="120000" y="7211"/>
                  <a:pt x="118872" y="0"/>
                  <a:pt x="117483" y="0"/>
                </a:cubicBezTo>
                <a:lnTo>
                  <a:pt x="6738" y="0"/>
                </a:lnTo>
                <a:close/>
              </a:path>
            </a:pathLst>
          </a:custGeom>
          <a:solidFill>
            <a:srgbClr val="F7EAC8"/>
          </a:solid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FFFFFF"/>
              </a:buClr>
              <a:buSzPts val="1700"/>
              <a:buFont typeface="Helvetica Neue"/>
              <a:buNone/>
            </a:pPr>
            <a:r>
              <a:rPr lang="en" sz="1700">
                <a:latin typeface="Helvetica Neue"/>
                <a:ea typeface="Helvetica Neue"/>
                <a:cs typeface="Helvetica Neue"/>
                <a:sym typeface="Helvetica Neue"/>
              </a:rPr>
              <a:t> Varying sequence classification and regression problems are also areas where RNNs perform extremely well.</a:t>
            </a:r>
            <a:endParaRPr b="0" i="0" sz="1700" u="none" cap="none" strike="noStrike">
              <a:solidFill>
                <a:srgbClr val="000000"/>
              </a:solidFill>
              <a:latin typeface="Helvetica Neue"/>
              <a:ea typeface="Helvetica Neue"/>
              <a:cs typeface="Helvetica Neue"/>
              <a:sym typeface="Helvetica Neue"/>
            </a:endParaRPr>
          </a:p>
        </p:txBody>
      </p:sp>
      <p:pic>
        <p:nvPicPr>
          <p:cNvPr id="582" name="Google Shape;582;p52"/>
          <p:cNvPicPr preferRelativeResize="0"/>
          <p:nvPr/>
        </p:nvPicPr>
        <p:blipFill>
          <a:blip r:embed="rId3">
            <a:alphaModFix/>
          </a:blip>
          <a:stretch>
            <a:fillRect/>
          </a:stretch>
        </p:blipFill>
        <p:spPr>
          <a:xfrm>
            <a:off x="659800" y="1053925"/>
            <a:ext cx="805500" cy="805500"/>
          </a:xfrm>
          <a:prstGeom prst="rect">
            <a:avLst/>
          </a:prstGeom>
          <a:noFill/>
          <a:ln>
            <a:noFill/>
          </a:ln>
        </p:spPr>
      </p:pic>
      <p:pic>
        <p:nvPicPr>
          <p:cNvPr id="583" name="Google Shape;583;p52"/>
          <p:cNvPicPr preferRelativeResize="0"/>
          <p:nvPr/>
        </p:nvPicPr>
        <p:blipFill>
          <a:blip r:embed="rId4">
            <a:alphaModFix/>
          </a:blip>
          <a:stretch>
            <a:fillRect/>
          </a:stretch>
        </p:blipFill>
        <p:spPr>
          <a:xfrm>
            <a:off x="662975" y="3531175"/>
            <a:ext cx="805500" cy="805500"/>
          </a:xfrm>
          <a:prstGeom prst="rect">
            <a:avLst/>
          </a:prstGeom>
          <a:noFill/>
          <a:ln>
            <a:noFill/>
          </a:ln>
        </p:spPr>
      </p:pic>
      <p:pic>
        <p:nvPicPr>
          <p:cNvPr id="584" name="Google Shape;584;p52"/>
          <p:cNvPicPr preferRelativeResize="0"/>
          <p:nvPr/>
        </p:nvPicPr>
        <p:blipFill>
          <a:blip r:embed="rId5">
            <a:alphaModFix/>
          </a:blip>
          <a:stretch>
            <a:fillRect/>
          </a:stretch>
        </p:blipFill>
        <p:spPr>
          <a:xfrm>
            <a:off x="727125" y="2313975"/>
            <a:ext cx="805500" cy="805500"/>
          </a:xfrm>
          <a:prstGeom prst="rect">
            <a:avLst/>
          </a:prstGeom>
          <a:noFill/>
          <a:ln>
            <a:noFill/>
          </a:ln>
        </p:spPr>
      </p:pic>
      <p:sp>
        <p:nvSpPr>
          <p:cNvPr id="585" name="Google Shape;585;p52"/>
          <p:cNvSpPr/>
          <p:nvPr/>
        </p:nvSpPr>
        <p:spPr>
          <a:xfrm>
            <a:off x="27214" y="36286"/>
            <a:ext cx="591600" cy="365100"/>
          </a:xfrm>
          <a:prstGeom prst="rect">
            <a:avLst/>
          </a:prstGeom>
          <a:solidFill>
            <a:srgbClr val="830E00"/>
          </a:solidFill>
          <a:ln cap="flat" cmpd="sng" w="9525">
            <a:solidFill>
              <a:srgbClr val="830E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53"/>
          <p:cNvSpPr txBox="1"/>
          <p:nvPr>
            <p:ph type="title"/>
          </p:nvPr>
        </p:nvSpPr>
        <p:spPr>
          <a:xfrm>
            <a:off x="481725" y="0"/>
            <a:ext cx="8520600" cy="462300"/>
          </a:xfrm>
          <a:prstGeom prst="rect">
            <a:avLst/>
          </a:prstGeom>
          <a:noFill/>
          <a:ln>
            <a:noFill/>
          </a:ln>
        </p:spPr>
        <p:txBody>
          <a:bodyPr anchorCtr="0" anchor="ctr" bIns="48200" lIns="48200" spcFirstLastPara="1" rIns="48200" wrap="square" tIns="48200">
            <a:noAutofit/>
          </a:bodyPr>
          <a:lstStyle/>
          <a:p>
            <a:pPr indent="0" lvl="0" marL="0" marR="0" rtl="0" algn="r">
              <a:lnSpc>
                <a:spcPct val="100000"/>
              </a:lnSpc>
              <a:spcBef>
                <a:spcPts val="0"/>
              </a:spcBef>
              <a:spcAft>
                <a:spcPts val="0"/>
              </a:spcAft>
              <a:buClr>
                <a:schemeClr val="dk1"/>
              </a:buClr>
              <a:buSzPts val="1100"/>
              <a:buFont typeface="Arial"/>
              <a:buNone/>
            </a:pPr>
            <a:r>
              <a:rPr lang="en"/>
              <a:t>Recurrent Neural Networks</a:t>
            </a:r>
            <a:endParaRPr/>
          </a:p>
        </p:txBody>
      </p:sp>
      <p:graphicFrame>
        <p:nvGraphicFramePr>
          <p:cNvPr id="591" name="Google Shape;591;p53"/>
          <p:cNvGraphicFramePr/>
          <p:nvPr/>
        </p:nvGraphicFramePr>
        <p:xfrm>
          <a:off x="0" y="4799062"/>
          <a:ext cx="3000000" cy="3000000"/>
        </p:xfrm>
        <a:graphic>
          <a:graphicData uri="http://schemas.openxmlformats.org/drawingml/2006/table">
            <a:tbl>
              <a:tblPr>
                <a:noFill/>
                <a:tableStyleId>{979C5070-B6A1-4132-B435-0BD852141AAB}</a:tableStyleId>
              </a:tblPr>
              <a:tblGrid>
                <a:gridCol w="1524000"/>
                <a:gridCol w="1524000"/>
                <a:gridCol w="1524000"/>
                <a:gridCol w="1524000"/>
                <a:gridCol w="1524000"/>
                <a:gridCol w="1524000"/>
              </a:tblGrid>
              <a:tr h="332250">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AI Intro</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rgbClr val="BD1515">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Deep Learning</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My First Neural Net</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ConvNets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Recurrent 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200">
                          <a:solidFill>
                            <a:srgbClr val="FFFFFF"/>
                          </a:solidFill>
                          <a:latin typeface="Roboto Condensed"/>
                          <a:ea typeface="Roboto Condensed"/>
                          <a:cs typeface="Roboto Condensed"/>
                          <a:sym typeface="Roboto Condensed"/>
                        </a:rPr>
                        <a:t>Recommendations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592" name="Google Shape;592;p53"/>
          <p:cNvSpPr/>
          <p:nvPr/>
        </p:nvSpPr>
        <p:spPr>
          <a:xfrm>
            <a:off x="0" y="503650"/>
            <a:ext cx="9144000" cy="3642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830E00"/>
              </a:buClr>
              <a:buSzPts val="1900"/>
              <a:buFont typeface="Roboto Condensed"/>
              <a:buNone/>
            </a:pPr>
            <a:r>
              <a:rPr b="1" lang="en" sz="3000">
                <a:solidFill>
                  <a:srgbClr val="830E00"/>
                </a:solidFill>
                <a:latin typeface="Roboto Condensed"/>
                <a:ea typeface="Roboto Condensed"/>
                <a:cs typeface="Roboto Condensed"/>
                <a:sym typeface="Roboto Condensed"/>
              </a:rPr>
              <a:t>Extending the Bible’s Genesis with RNNs</a:t>
            </a:r>
            <a:endParaRPr b="0" i="1" sz="3000" u="none" cap="none" strike="noStrike">
              <a:solidFill>
                <a:srgbClr val="000000"/>
              </a:solidFill>
              <a:latin typeface="Arial"/>
              <a:ea typeface="Arial"/>
              <a:cs typeface="Arial"/>
              <a:sym typeface="Arial"/>
            </a:endParaRPr>
          </a:p>
        </p:txBody>
      </p:sp>
      <p:sp>
        <p:nvSpPr>
          <p:cNvPr id="593" name="Google Shape;593;p53"/>
          <p:cNvSpPr txBox="1"/>
          <p:nvPr/>
        </p:nvSpPr>
        <p:spPr>
          <a:xfrm>
            <a:off x="107000" y="1092900"/>
            <a:ext cx="8895300" cy="34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Input: </a:t>
            </a:r>
            <a:endParaRPr b="1"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“brother is dead, and he alone is left. I”</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rPr b="1" lang="en" sz="1800">
                <a:latin typeface="Roboto"/>
                <a:ea typeface="Roboto"/>
                <a:cs typeface="Roboto"/>
                <a:sym typeface="Roboto"/>
              </a:rPr>
              <a:t>Prediction:</a:t>
            </a:r>
            <a:endParaRPr b="1"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“t will i shall be the firstborn, who shall be over the flock.</a:t>
            </a:r>
            <a:endParaRPr sz="18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800">
                <a:latin typeface="Roboto"/>
                <a:ea typeface="Roboto"/>
                <a:cs typeface="Roboto"/>
                <a:sym typeface="Roboto"/>
              </a:rPr>
              <a:t>[19:14] and said to his brothers, "what i have do not be abraming for the flock.</a:t>
            </a:r>
            <a:endParaRPr sz="18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800">
                <a:latin typeface="Roboto"/>
                <a:ea typeface="Roboto"/>
                <a:cs typeface="Roboto"/>
                <a:sym typeface="Roboto"/>
              </a:rPr>
              <a:t>[19:14] and the lord has serent there whose the lord has ot the land of egypt and the lord has other sons and daughters.</a:t>
            </a:r>
            <a:endParaRPr sz="18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800">
                <a:latin typeface="Roboto"/>
                <a:ea typeface="Roboto"/>
                <a:cs typeface="Roboto"/>
                <a:sym typeface="Roboto"/>
              </a:rPr>
              <a:t>[10:16] then he said, "i am the land of egypt the camels and the waters of the land of egypt and the lord has other sons and daughters.”</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sp>
        <p:nvSpPr>
          <p:cNvPr id="594" name="Google Shape;594;p53"/>
          <p:cNvSpPr/>
          <p:nvPr/>
        </p:nvSpPr>
        <p:spPr>
          <a:xfrm>
            <a:off x="27214" y="36286"/>
            <a:ext cx="591600" cy="365100"/>
          </a:xfrm>
          <a:prstGeom prst="rect">
            <a:avLst/>
          </a:prstGeom>
          <a:solidFill>
            <a:srgbClr val="830E00"/>
          </a:solidFill>
          <a:ln cap="flat" cmpd="sng" w="9525">
            <a:solidFill>
              <a:srgbClr val="830E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8" name="Shape 598"/>
        <p:cNvGrpSpPr/>
        <p:nvPr/>
      </p:nvGrpSpPr>
      <p:grpSpPr>
        <a:xfrm>
          <a:off x="0" y="0"/>
          <a:ext cx="0" cy="0"/>
          <a:chOff x="0" y="0"/>
          <a:chExt cx="0" cy="0"/>
        </a:xfrm>
      </p:grpSpPr>
      <p:sp>
        <p:nvSpPr>
          <p:cNvPr id="599" name="Google Shape;599;p54"/>
          <p:cNvSpPr txBox="1"/>
          <p:nvPr>
            <p:ph type="title"/>
          </p:nvPr>
        </p:nvSpPr>
        <p:spPr>
          <a:xfrm>
            <a:off x="481725" y="0"/>
            <a:ext cx="8520600" cy="462300"/>
          </a:xfrm>
          <a:prstGeom prst="rect">
            <a:avLst/>
          </a:prstGeom>
          <a:noFill/>
          <a:ln>
            <a:noFill/>
          </a:ln>
        </p:spPr>
        <p:txBody>
          <a:bodyPr anchorCtr="0" anchor="ctr" bIns="48200" lIns="48200" spcFirstLastPara="1" rIns="48200" wrap="square" tIns="48200">
            <a:noAutofit/>
          </a:bodyPr>
          <a:lstStyle/>
          <a:p>
            <a:pPr indent="0" lvl="0" marL="0" marR="0" rtl="0" algn="r">
              <a:lnSpc>
                <a:spcPct val="100000"/>
              </a:lnSpc>
              <a:spcBef>
                <a:spcPts val="0"/>
              </a:spcBef>
              <a:spcAft>
                <a:spcPts val="0"/>
              </a:spcAft>
              <a:buClr>
                <a:schemeClr val="dk1"/>
              </a:buClr>
              <a:buSzPts val="1100"/>
              <a:buFont typeface="Arial"/>
              <a:buNone/>
            </a:pPr>
            <a:r>
              <a:rPr lang="en"/>
              <a:t>Recurrent Neural Networks</a:t>
            </a:r>
            <a:endParaRPr/>
          </a:p>
        </p:txBody>
      </p:sp>
      <p:graphicFrame>
        <p:nvGraphicFramePr>
          <p:cNvPr id="600" name="Google Shape;600;p54"/>
          <p:cNvGraphicFramePr/>
          <p:nvPr/>
        </p:nvGraphicFramePr>
        <p:xfrm>
          <a:off x="0" y="4799062"/>
          <a:ext cx="3000000" cy="3000000"/>
        </p:xfrm>
        <a:graphic>
          <a:graphicData uri="http://schemas.openxmlformats.org/drawingml/2006/table">
            <a:tbl>
              <a:tblPr>
                <a:noFill/>
                <a:tableStyleId>{979C5070-B6A1-4132-B435-0BD852141AAB}</a:tableStyleId>
              </a:tblPr>
              <a:tblGrid>
                <a:gridCol w="1524000"/>
                <a:gridCol w="1524000"/>
                <a:gridCol w="1524000"/>
                <a:gridCol w="1524000"/>
                <a:gridCol w="1524000"/>
                <a:gridCol w="1524000"/>
              </a:tblGrid>
              <a:tr h="332250">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AI Intro</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rgbClr val="BD1515">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Deep Learning</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My First Neural Net</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ConvNets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Recurrent 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200">
                          <a:solidFill>
                            <a:srgbClr val="FFFFFF"/>
                          </a:solidFill>
                          <a:latin typeface="Roboto Condensed"/>
                          <a:ea typeface="Roboto Condensed"/>
                          <a:cs typeface="Roboto Condensed"/>
                          <a:sym typeface="Roboto Condensed"/>
                        </a:rPr>
                        <a:t>Recommendations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601" name="Google Shape;601;p54"/>
          <p:cNvSpPr/>
          <p:nvPr/>
        </p:nvSpPr>
        <p:spPr>
          <a:xfrm>
            <a:off x="0" y="503650"/>
            <a:ext cx="9144000" cy="3642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830E00"/>
              </a:buClr>
              <a:buSzPts val="1900"/>
              <a:buFont typeface="Roboto Condensed"/>
              <a:buNone/>
            </a:pPr>
            <a:r>
              <a:rPr b="1" lang="en" sz="3000">
                <a:solidFill>
                  <a:srgbClr val="830E00"/>
                </a:solidFill>
                <a:latin typeface="Roboto Condensed"/>
                <a:ea typeface="Roboto Condensed"/>
                <a:cs typeface="Roboto Condensed"/>
                <a:sym typeface="Roboto Condensed"/>
              </a:rPr>
              <a:t>Extending Game of Thrones Book 6 with RNNs</a:t>
            </a:r>
            <a:endParaRPr b="0" i="1" sz="3000" u="none" cap="none" strike="noStrike">
              <a:solidFill>
                <a:srgbClr val="000000"/>
              </a:solidFill>
              <a:latin typeface="Arial"/>
              <a:ea typeface="Arial"/>
              <a:cs typeface="Arial"/>
              <a:sym typeface="Arial"/>
            </a:endParaRPr>
          </a:p>
        </p:txBody>
      </p:sp>
      <p:sp>
        <p:nvSpPr>
          <p:cNvPr id="602" name="Google Shape;602;p54"/>
          <p:cNvSpPr txBox="1"/>
          <p:nvPr/>
        </p:nvSpPr>
        <p:spPr>
          <a:xfrm>
            <a:off x="107000" y="1092900"/>
            <a:ext cx="8895300" cy="34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Input: </a:t>
            </a:r>
            <a:endParaRPr b="1"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“Tyrion”</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rPr b="1" lang="en" sz="1800">
                <a:latin typeface="Roboto"/>
                <a:ea typeface="Roboto"/>
                <a:cs typeface="Roboto"/>
                <a:sym typeface="Roboto"/>
              </a:rPr>
              <a:t>Prediction:</a:t>
            </a:r>
            <a:endParaRPr b="1"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Tyrion could hear Lord Aemon’s coughing. “I miss for it. Why did you proper?”</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“I feared Master Sansa, Ser,” Ser Jaime reminded her. “She Baratheon is one of the crossing. The second sons of your onion concubine.”</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Lady Donella length of a longsword, the hair that went ready to climb side from her. And all between them were belaquo bonebreaker and the night’s watch ride in their room. Only he could not look at them, even others sure. “How could you leave the world?”</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“Some must, for you,” a woman’s voiced up lazily. “Gods, Reek.”</a:t>
            </a:r>
            <a:endParaRPr sz="1800">
              <a:latin typeface="Roboto"/>
              <a:ea typeface="Roboto"/>
              <a:cs typeface="Roboto"/>
              <a:sym typeface="Roboto"/>
            </a:endParaRPr>
          </a:p>
        </p:txBody>
      </p:sp>
      <p:sp>
        <p:nvSpPr>
          <p:cNvPr id="603" name="Google Shape;603;p54"/>
          <p:cNvSpPr/>
          <p:nvPr/>
        </p:nvSpPr>
        <p:spPr>
          <a:xfrm>
            <a:off x="27214" y="36286"/>
            <a:ext cx="591600" cy="365100"/>
          </a:xfrm>
          <a:prstGeom prst="rect">
            <a:avLst/>
          </a:prstGeom>
          <a:solidFill>
            <a:srgbClr val="830E00"/>
          </a:solidFill>
          <a:ln cap="flat" cmpd="sng" w="9525">
            <a:solidFill>
              <a:srgbClr val="830E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 name="Shape 607"/>
        <p:cNvGrpSpPr/>
        <p:nvPr/>
      </p:nvGrpSpPr>
      <p:grpSpPr>
        <a:xfrm>
          <a:off x="0" y="0"/>
          <a:ext cx="0" cy="0"/>
          <a:chOff x="0" y="0"/>
          <a:chExt cx="0" cy="0"/>
        </a:xfrm>
      </p:grpSpPr>
      <p:sp>
        <p:nvSpPr>
          <p:cNvPr id="608" name="Google Shape;608;p55"/>
          <p:cNvSpPr txBox="1"/>
          <p:nvPr>
            <p:ph idx="4294967295" type="body"/>
          </p:nvPr>
        </p:nvSpPr>
        <p:spPr>
          <a:xfrm>
            <a:off x="268200" y="462300"/>
            <a:ext cx="8520600" cy="4118100"/>
          </a:xfrm>
          <a:prstGeom prst="rect">
            <a:avLst/>
          </a:prstGeom>
          <a:noFill/>
          <a:ln>
            <a:noFill/>
          </a:ln>
        </p:spPr>
        <p:txBody>
          <a:bodyPr anchorCtr="0" anchor="ctr" bIns="48200" lIns="48200" spcFirstLastPara="1" rIns="48200" wrap="square" tIns="48200">
            <a:noAutofit/>
          </a:bodyPr>
          <a:lstStyle/>
          <a:p>
            <a:pPr indent="0" lvl="0" marL="0" marR="0" rtl="0" algn="l">
              <a:lnSpc>
                <a:spcPct val="100000"/>
              </a:lnSpc>
              <a:spcBef>
                <a:spcPts val="0"/>
              </a:spcBef>
              <a:spcAft>
                <a:spcPts val="0"/>
              </a:spcAft>
              <a:buNone/>
            </a:pPr>
            <a:r>
              <a:t/>
            </a:r>
            <a:endParaRPr sz="2600">
              <a:solidFill>
                <a:schemeClr val="dk1"/>
              </a:solidFill>
            </a:endParaRPr>
          </a:p>
          <a:p>
            <a:pPr indent="-393700" lvl="0" marL="457200" marR="0" rtl="0" algn="l">
              <a:lnSpc>
                <a:spcPct val="100000"/>
              </a:lnSpc>
              <a:spcBef>
                <a:spcPts val="0"/>
              </a:spcBef>
              <a:spcAft>
                <a:spcPts val="0"/>
              </a:spcAft>
              <a:buClr>
                <a:schemeClr val="dk1"/>
              </a:buClr>
              <a:buSzPts val="2600"/>
              <a:buAutoNum type="arabicPeriod"/>
            </a:pPr>
            <a:r>
              <a:rPr lang="en" sz="2600">
                <a:solidFill>
                  <a:schemeClr val="dk1"/>
                </a:solidFill>
              </a:rPr>
              <a:t>The “Wide to Deep” rule of thumb still applies. </a:t>
            </a:r>
            <a:endParaRPr sz="2600">
              <a:solidFill>
                <a:schemeClr val="dk1"/>
              </a:solidFill>
            </a:endParaRPr>
          </a:p>
          <a:p>
            <a:pPr indent="-393700" lvl="0" marL="457200" marR="0" rtl="0" algn="l">
              <a:lnSpc>
                <a:spcPct val="100000"/>
              </a:lnSpc>
              <a:spcBef>
                <a:spcPts val="0"/>
              </a:spcBef>
              <a:spcAft>
                <a:spcPts val="0"/>
              </a:spcAft>
              <a:buClr>
                <a:schemeClr val="dk1"/>
              </a:buClr>
              <a:buSzPts val="2600"/>
              <a:buAutoNum type="arabicPeriod"/>
            </a:pPr>
            <a:r>
              <a:rPr lang="en" sz="2600">
                <a:solidFill>
                  <a:schemeClr val="dk1"/>
                </a:solidFill>
              </a:rPr>
              <a:t>RNNs are incredibly long and computationally expensive to train.</a:t>
            </a:r>
            <a:endParaRPr sz="2600">
              <a:solidFill>
                <a:schemeClr val="dk1"/>
              </a:solidFill>
            </a:endParaRPr>
          </a:p>
        </p:txBody>
      </p:sp>
      <p:sp>
        <p:nvSpPr>
          <p:cNvPr id="609" name="Google Shape;609;p55"/>
          <p:cNvSpPr/>
          <p:nvPr/>
        </p:nvSpPr>
        <p:spPr>
          <a:xfrm>
            <a:off x="-172400" y="731150"/>
            <a:ext cx="5316000" cy="364200"/>
          </a:xfrm>
          <a:prstGeom prst="rect">
            <a:avLst/>
          </a:pr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30E00"/>
              </a:buClr>
              <a:buSzPts val="1900"/>
              <a:buFont typeface="Roboto Condensed"/>
              <a:buNone/>
            </a:pPr>
            <a:r>
              <a:rPr b="1" lang="en" sz="4800">
                <a:solidFill>
                  <a:srgbClr val="830E00"/>
                </a:solidFill>
                <a:latin typeface="Roboto Condensed"/>
                <a:ea typeface="Roboto Condensed"/>
                <a:cs typeface="Roboto Condensed"/>
                <a:sym typeface="Roboto Condensed"/>
              </a:rPr>
              <a:t>   RNN Tips</a:t>
            </a:r>
            <a:endParaRPr b="0" i="0" sz="4800" u="none" cap="none" strike="noStrike">
              <a:solidFill>
                <a:srgbClr val="000000"/>
              </a:solidFill>
              <a:latin typeface="Arial"/>
              <a:ea typeface="Arial"/>
              <a:cs typeface="Arial"/>
              <a:sym typeface="Arial"/>
            </a:endParaRPr>
          </a:p>
        </p:txBody>
      </p:sp>
      <p:sp>
        <p:nvSpPr>
          <p:cNvPr id="610" name="Google Shape;610;p55"/>
          <p:cNvSpPr txBox="1"/>
          <p:nvPr>
            <p:ph type="title"/>
          </p:nvPr>
        </p:nvSpPr>
        <p:spPr>
          <a:xfrm>
            <a:off x="481725" y="0"/>
            <a:ext cx="8520600" cy="462300"/>
          </a:xfrm>
          <a:prstGeom prst="rect">
            <a:avLst/>
          </a:prstGeom>
          <a:noFill/>
          <a:ln>
            <a:noFill/>
          </a:ln>
        </p:spPr>
        <p:txBody>
          <a:bodyPr anchorCtr="0" anchor="ctr" bIns="48200" lIns="48200" spcFirstLastPara="1" rIns="48200" wrap="square" tIns="48200">
            <a:noAutofit/>
          </a:bodyPr>
          <a:lstStyle/>
          <a:p>
            <a:pPr indent="0" lvl="0" marL="0" marR="0" rtl="0" algn="r">
              <a:lnSpc>
                <a:spcPct val="100000"/>
              </a:lnSpc>
              <a:spcBef>
                <a:spcPts val="0"/>
              </a:spcBef>
              <a:spcAft>
                <a:spcPts val="0"/>
              </a:spcAft>
              <a:buClr>
                <a:schemeClr val="dk1"/>
              </a:buClr>
              <a:buSzPts val="1100"/>
              <a:buFont typeface="Arial"/>
              <a:buNone/>
            </a:pPr>
            <a:r>
              <a:rPr lang="en"/>
              <a:t>Convolutional Neural Networks</a:t>
            </a:r>
            <a:endParaRPr/>
          </a:p>
        </p:txBody>
      </p:sp>
      <p:graphicFrame>
        <p:nvGraphicFramePr>
          <p:cNvPr id="611" name="Google Shape;611;p55"/>
          <p:cNvGraphicFramePr/>
          <p:nvPr/>
        </p:nvGraphicFramePr>
        <p:xfrm>
          <a:off x="0" y="4799062"/>
          <a:ext cx="3000000" cy="3000000"/>
        </p:xfrm>
        <a:graphic>
          <a:graphicData uri="http://schemas.openxmlformats.org/drawingml/2006/table">
            <a:tbl>
              <a:tblPr>
                <a:noFill/>
                <a:tableStyleId>{979C5070-B6A1-4132-B435-0BD852141AAB}</a:tableStyleId>
              </a:tblPr>
              <a:tblGrid>
                <a:gridCol w="1524000"/>
                <a:gridCol w="1524000"/>
                <a:gridCol w="1524000"/>
                <a:gridCol w="1524000"/>
                <a:gridCol w="1524000"/>
                <a:gridCol w="1524000"/>
              </a:tblGrid>
              <a:tr h="332250">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AI Intro</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rgbClr val="BD1515">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Deep Learning</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My First Neural Net</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ConvNets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Recurrent 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200">
                          <a:solidFill>
                            <a:srgbClr val="FFFFFF"/>
                          </a:solidFill>
                          <a:latin typeface="Roboto Condensed"/>
                          <a:ea typeface="Roboto Condensed"/>
                          <a:cs typeface="Roboto Condensed"/>
                          <a:sym typeface="Roboto Condensed"/>
                        </a:rPr>
                        <a:t>Recommendations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612" name="Google Shape;612;p55"/>
          <p:cNvSpPr/>
          <p:nvPr/>
        </p:nvSpPr>
        <p:spPr>
          <a:xfrm>
            <a:off x="27214" y="36286"/>
            <a:ext cx="591600" cy="365100"/>
          </a:xfrm>
          <a:prstGeom prst="rect">
            <a:avLst/>
          </a:prstGeom>
          <a:solidFill>
            <a:srgbClr val="830E00"/>
          </a:solidFill>
          <a:ln cap="flat" cmpd="sng" w="9525">
            <a:solidFill>
              <a:srgbClr val="830E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6" name="Shape 616"/>
        <p:cNvGrpSpPr/>
        <p:nvPr/>
      </p:nvGrpSpPr>
      <p:grpSpPr>
        <a:xfrm>
          <a:off x="0" y="0"/>
          <a:ext cx="0" cy="0"/>
          <a:chOff x="0" y="0"/>
          <a:chExt cx="0" cy="0"/>
        </a:xfrm>
      </p:grpSpPr>
      <p:sp>
        <p:nvSpPr>
          <p:cNvPr id="617" name="Google Shape;617;p56"/>
          <p:cNvSpPr txBox="1"/>
          <p:nvPr>
            <p:ph type="title"/>
          </p:nvPr>
        </p:nvSpPr>
        <p:spPr>
          <a:xfrm>
            <a:off x="243150" y="1554302"/>
            <a:ext cx="8657700" cy="462300"/>
          </a:xfrm>
          <a:prstGeom prst="rect">
            <a:avLst/>
          </a:prstGeom>
          <a:noFill/>
          <a:ln>
            <a:noFill/>
          </a:ln>
        </p:spPr>
        <p:txBody>
          <a:bodyPr anchorCtr="0" anchor="ctr" bIns="48200" lIns="48200" spcFirstLastPara="1" rIns="48200" wrap="square" tIns="48200">
            <a:noAutofit/>
          </a:bodyPr>
          <a:lstStyle/>
          <a:p>
            <a:pPr indent="0" lvl="0" marL="0" marR="0" rtl="0" algn="l">
              <a:lnSpc>
                <a:spcPct val="100000"/>
              </a:lnSpc>
              <a:spcBef>
                <a:spcPts val="0"/>
              </a:spcBef>
              <a:spcAft>
                <a:spcPts val="0"/>
              </a:spcAft>
              <a:buClr>
                <a:srgbClr val="830E00"/>
              </a:buClr>
              <a:buSzPts val="2800"/>
              <a:buFont typeface="Roboto"/>
              <a:buNone/>
            </a:pPr>
            <a:r>
              <a:rPr b="1" i="0" lang="en" sz="3600" u="none" cap="none" strike="noStrike">
                <a:solidFill>
                  <a:srgbClr val="830E00"/>
                </a:solidFill>
                <a:latin typeface="Roboto"/>
                <a:ea typeface="Roboto"/>
                <a:cs typeface="Roboto"/>
                <a:sym typeface="Roboto"/>
              </a:rPr>
              <a:t>RECOMMENDATIONS</a:t>
            </a:r>
            <a:endParaRPr b="1" i="0" sz="3600" u="none" cap="none" strike="noStrike">
              <a:solidFill>
                <a:srgbClr val="830E00"/>
              </a:solidFill>
              <a:latin typeface="Roboto"/>
              <a:ea typeface="Roboto"/>
              <a:cs typeface="Roboto"/>
              <a:sym typeface="Roboto"/>
            </a:endParaRPr>
          </a:p>
        </p:txBody>
      </p:sp>
      <p:sp>
        <p:nvSpPr>
          <p:cNvPr id="618" name="Google Shape;618;p56"/>
          <p:cNvSpPr txBox="1"/>
          <p:nvPr>
            <p:ph idx="2" type="title"/>
          </p:nvPr>
        </p:nvSpPr>
        <p:spPr>
          <a:xfrm>
            <a:off x="481725" y="0"/>
            <a:ext cx="8520600" cy="462300"/>
          </a:xfrm>
          <a:prstGeom prst="rect">
            <a:avLst/>
          </a:prstGeom>
          <a:noFill/>
          <a:ln>
            <a:noFill/>
          </a:ln>
        </p:spPr>
        <p:txBody>
          <a:bodyPr anchorCtr="0" anchor="ctr" bIns="48200" lIns="48200" spcFirstLastPara="1" rIns="48200" wrap="square" tIns="48200">
            <a:noAutofit/>
          </a:bodyPr>
          <a:lstStyle/>
          <a:p>
            <a:pPr indent="0" lvl="0" marL="0" marR="0" rtl="0" algn="r">
              <a:lnSpc>
                <a:spcPct val="100000"/>
              </a:lnSpc>
              <a:spcBef>
                <a:spcPts val="0"/>
              </a:spcBef>
              <a:spcAft>
                <a:spcPts val="0"/>
              </a:spcAft>
              <a:buClr>
                <a:srgbClr val="FFFFFF"/>
              </a:buClr>
              <a:buSzPts val="2800"/>
              <a:buFont typeface="Roboto Condensed"/>
              <a:buNone/>
            </a:pPr>
            <a:r>
              <a:rPr b="1" i="0" lang="en" sz="2800" u="none" cap="none" strike="noStrike">
                <a:solidFill>
                  <a:srgbClr val="FFFFFF"/>
                </a:solidFill>
                <a:latin typeface="Roboto Condensed"/>
                <a:ea typeface="Roboto Condensed"/>
                <a:cs typeface="Roboto Condensed"/>
                <a:sym typeface="Roboto Condensed"/>
              </a:rPr>
              <a:t>SUMMARY</a:t>
            </a:r>
            <a:endParaRPr b="1" i="0" sz="2800" u="none" cap="none" strike="noStrike">
              <a:solidFill>
                <a:srgbClr val="FFFFFF"/>
              </a:solidFill>
              <a:latin typeface="Roboto Condensed"/>
              <a:ea typeface="Roboto Condensed"/>
              <a:cs typeface="Roboto Condensed"/>
              <a:sym typeface="Roboto Condensed"/>
            </a:endParaRPr>
          </a:p>
        </p:txBody>
      </p:sp>
      <p:sp>
        <p:nvSpPr>
          <p:cNvPr id="619" name="Google Shape;619;p56"/>
          <p:cNvSpPr txBox="1"/>
          <p:nvPr>
            <p:ph idx="1" type="body"/>
          </p:nvPr>
        </p:nvSpPr>
        <p:spPr>
          <a:xfrm>
            <a:off x="311700" y="2021900"/>
            <a:ext cx="8520600" cy="2706000"/>
          </a:xfrm>
          <a:prstGeom prst="rect">
            <a:avLst/>
          </a:prstGeom>
          <a:noFill/>
          <a:ln>
            <a:noFill/>
          </a:ln>
        </p:spPr>
        <p:txBody>
          <a:bodyPr anchorCtr="0" anchor="ctr" bIns="48200" lIns="48200" spcFirstLastPara="1" rIns="48200" wrap="square" tIns="48200">
            <a:noAutofit/>
          </a:bodyPr>
          <a:lstStyle/>
          <a:p>
            <a:pPr indent="-342900" lvl="0" marL="457200" marR="0" rtl="0" algn="l">
              <a:lnSpc>
                <a:spcPct val="100000"/>
              </a:lnSpc>
              <a:spcBef>
                <a:spcPts val="0"/>
              </a:spcBef>
              <a:spcAft>
                <a:spcPts val="0"/>
              </a:spcAft>
              <a:buClr>
                <a:srgbClr val="000000"/>
              </a:buClr>
              <a:buSzPts val="1800"/>
              <a:buFont typeface="Roboto"/>
              <a:buAutoNum type="arabicPeriod"/>
            </a:pPr>
            <a:r>
              <a:rPr lang="en"/>
              <a:t>Step up your Deep Learning game! Take the free Fast AI online course and acquire industry-grade skills: </a:t>
            </a:r>
            <a:r>
              <a:rPr lang="en" u="sng">
                <a:solidFill>
                  <a:schemeClr val="hlink"/>
                </a:solidFill>
                <a:hlinkClick r:id="rId3"/>
              </a:rPr>
              <a:t>http://course.fast.ai/</a:t>
            </a:r>
            <a:r>
              <a:rPr lang="en"/>
              <a:t> </a:t>
            </a:r>
            <a:endParaRPr/>
          </a:p>
          <a:p>
            <a:pPr indent="0" lvl="0" marL="0" marR="0" rtl="0" algn="l">
              <a:lnSpc>
                <a:spcPct val="100000"/>
              </a:lnSpc>
              <a:spcBef>
                <a:spcPts val="0"/>
              </a:spcBef>
              <a:spcAft>
                <a:spcPts val="0"/>
              </a:spcAft>
              <a:buNone/>
            </a:pPr>
            <a:r>
              <a:t/>
            </a:r>
            <a:endParaRPr/>
          </a:p>
          <a:p>
            <a:pPr indent="-342900" lvl="0" marL="457200" marR="0" rtl="0" algn="l">
              <a:lnSpc>
                <a:spcPct val="100000"/>
              </a:lnSpc>
              <a:spcBef>
                <a:spcPts val="0"/>
              </a:spcBef>
              <a:spcAft>
                <a:spcPts val="0"/>
              </a:spcAft>
              <a:buSzPts val="1800"/>
              <a:buAutoNum type="arabicPeriod"/>
            </a:pPr>
            <a:r>
              <a:rPr lang="en"/>
              <a:t>Don’t know how to code yet?</a:t>
            </a:r>
            <a:endParaRPr/>
          </a:p>
          <a:p>
            <a:pPr indent="-342900" lvl="1" marL="914400" marR="0" rtl="0" algn="l">
              <a:lnSpc>
                <a:spcPct val="100000"/>
              </a:lnSpc>
              <a:spcBef>
                <a:spcPts val="0"/>
              </a:spcBef>
              <a:spcAft>
                <a:spcPts val="0"/>
              </a:spcAft>
              <a:buSzPts val="1800"/>
              <a:buAutoNum type="alphaLcPeriod"/>
            </a:pPr>
            <a:r>
              <a:rPr lang="en"/>
              <a:t>Either learn Python fast: </a:t>
            </a:r>
            <a:r>
              <a:rPr lang="en" u="sng">
                <a:solidFill>
                  <a:schemeClr val="hlink"/>
                </a:solidFill>
                <a:hlinkClick r:id="rId4"/>
              </a:rPr>
              <a:t>https://learnpythonthehardway.org/python3/intro.html</a:t>
            </a:r>
            <a:r>
              <a:rPr lang="en"/>
              <a:t> </a:t>
            </a:r>
            <a:endParaRPr/>
          </a:p>
          <a:p>
            <a:pPr indent="-342900" lvl="1" marL="914400" marR="0" rtl="0" algn="l">
              <a:lnSpc>
                <a:spcPct val="100000"/>
              </a:lnSpc>
              <a:spcBef>
                <a:spcPts val="0"/>
              </a:spcBef>
              <a:spcAft>
                <a:spcPts val="0"/>
              </a:spcAft>
              <a:buSzPts val="1800"/>
              <a:buAutoNum type="alphaLcPeriod"/>
            </a:pPr>
            <a:r>
              <a:rPr lang="en"/>
              <a:t>Get an intro to CS course through Harvard’s CS50: </a:t>
            </a:r>
            <a:r>
              <a:rPr lang="en" u="sng">
                <a:solidFill>
                  <a:schemeClr val="hlink"/>
                </a:solidFill>
                <a:hlinkClick r:id="rId5"/>
              </a:rPr>
              <a:t>https://www.edx.org/course/cs50s-introduction-computer-science-harvardx-cs50x</a:t>
            </a:r>
            <a:r>
              <a:rPr lang="en"/>
              <a:t> </a:t>
            </a:r>
            <a:endParaRPr/>
          </a:p>
        </p:txBody>
      </p:sp>
      <p:graphicFrame>
        <p:nvGraphicFramePr>
          <p:cNvPr id="620" name="Google Shape;620;p56"/>
          <p:cNvGraphicFramePr/>
          <p:nvPr/>
        </p:nvGraphicFramePr>
        <p:xfrm>
          <a:off x="0" y="4799062"/>
          <a:ext cx="3000000" cy="3000000"/>
        </p:xfrm>
        <a:graphic>
          <a:graphicData uri="http://schemas.openxmlformats.org/drawingml/2006/table">
            <a:tbl>
              <a:tblPr>
                <a:noFill/>
                <a:tableStyleId>{979C5070-B6A1-4132-B435-0BD852141AAB}</a:tableStyleId>
              </a:tblPr>
              <a:tblGrid>
                <a:gridCol w="1524000"/>
                <a:gridCol w="1524000"/>
                <a:gridCol w="1524000"/>
                <a:gridCol w="1524000"/>
                <a:gridCol w="1524000"/>
                <a:gridCol w="1524000"/>
              </a:tblGrid>
              <a:tr h="332250">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AI Intro</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rgbClr val="BD1515">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Deep Learning</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My First Neural Net</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ConvNets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Recurrent 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200">
                          <a:solidFill>
                            <a:srgbClr val="FFFFFF"/>
                          </a:solidFill>
                          <a:latin typeface="Roboto Condensed"/>
                          <a:ea typeface="Roboto Condensed"/>
                          <a:cs typeface="Roboto Condensed"/>
                          <a:sym typeface="Roboto Condensed"/>
                        </a:rPr>
                        <a:t>Recommendations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5"/>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621" name="Google Shape;621;p56"/>
          <p:cNvSpPr/>
          <p:nvPr/>
        </p:nvSpPr>
        <p:spPr>
          <a:xfrm>
            <a:off x="27214" y="36286"/>
            <a:ext cx="591600" cy="365100"/>
          </a:xfrm>
          <a:prstGeom prst="rect">
            <a:avLst/>
          </a:prstGeom>
          <a:solidFill>
            <a:srgbClr val="830E00"/>
          </a:solidFill>
          <a:ln cap="flat" cmpd="sng" w="9525">
            <a:solidFill>
              <a:srgbClr val="830E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14"/>
          <p:cNvSpPr txBox="1"/>
          <p:nvPr>
            <p:ph type="title"/>
          </p:nvPr>
        </p:nvSpPr>
        <p:spPr>
          <a:xfrm>
            <a:off x="481725" y="0"/>
            <a:ext cx="8520600" cy="462300"/>
          </a:xfrm>
          <a:prstGeom prst="rect">
            <a:avLst/>
          </a:prstGeom>
          <a:noFill/>
          <a:ln>
            <a:noFill/>
          </a:ln>
        </p:spPr>
        <p:txBody>
          <a:bodyPr anchorCtr="0" anchor="ctr" bIns="48200" lIns="48200" spcFirstLastPara="1" rIns="48200" wrap="square" tIns="48200">
            <a:noAutofit/>
          </a:bodyPr>
          <a:lstStyle/>
          <a:p>
            <a:pPr indent="0" lvl="0" marL="0" marR="0" rtl="0" algn="r">
              <a:lnSpc>
                <a:spcPct val="100000"/>
              </a:lnSpc>
              <a:spcBef>
                <a:spcPts val="0"/>
              </a:spcBef>
              <a:spcAft>
                <a:spcPts val="0"/>
              </a:spcAft>
              <a:buClr>
                <a:schemeClr val="dk1"/>
              </a:buClr>
              <a:buSzPts val="1100"/>
              <a:buFont typeface="Arial"/>
              <a:buNone/>
            </a:pPr>
            <a:r>
              <a:rPr lang="en"/>
              <a:t>Introduction to AI</a:t>
            </a:r>
            <a:endParaRPr/>
          </a:p>
        </p:txBody>
      </p:sp>
      <p:graphicFrame>
        <p:nvGraphicFramePr>
          <p:cNvPr id="136" name="Google Shape;136;p14"/>
          <p:cNvGraphicFramePr/>
          <p:nvPr/>
        </p:nvGraphicFramePr>
        <p:xfrm>
          <a:off x="0" y="4799062"/>
          <a:ext cx="3000000" cy="3000000"/>
        </p:xfrm>
        <a:graphic>
          <a:graphicData uri="http://schemas.openxmlformats.org/drawingml/2006/table">
            <a:tbl>
              <a:tblPr>
                <a:noFill/>
                <a:tableStyleId>{979C5070-B6A1-4132-B435-0BD852141AAB}</a:tableStyleId>
              </a:tblPr>
              <a:tblGrid>
                <a:gridCol w="1524000"/>
                <a:gridCol w="1524000"/>
                <a:gridCol w="1524000"/>
                <a:gridCol w="1524000"/>
                <a:gridCol w="1524000"/>
                <a:gridCol w="1524000"/>
              </a:tblGrid>
              <a:tr h="332250">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AI Intro</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rgbClr val="BD1515"/>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Deep Learning</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My First Neural Net</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ConvNets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Recurrent 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200">
                          <a:solidFill>
                            <a:srgbClr val="FFFFFF"/>
                          </a:solidFill>
                          <a:latin typeface="Roboto Condensed"/>
                          <a:ea typeface="Roboto Condensed"/>
                          <a:cs typeface="Roboto Condensed"/>
                          <a:sym typeface="Roboto Condensed"/>
                        </a:rPr>
                        <a:t>Recommendations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137" name="Google Shape;137;p14"/>
          <p:cNvSpPr/>
          <p:nvPr/>
        </p:nvSpPr>
        <p:spPr>
          <a:xfrm>
            <a:off x="0" y="503650"/>
            <a:ext cx="9144000" cy="3642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830E00"/>
              </a:buClr>
              <a:buSzPts val="1900"/>
              <a:buFont typeface="Roboto Condensed"/>
              <a:buNone/>
            </a:pPr>
            <a:r>
              <a:rPr b="1" lang="en" sz="3000">
                <a:solidFill>
                  <a:srgbClr val="830E00"/>
                </a:solidFill>
                <a:latin typeface="Roboto Condensed"/>
                <a:ea typeface="Roboto Condensed"/>
                <a:cs typeface="Roboto Condensed"/>
                <a:sym typeface="Roboto Condensed"/>
              </a:rPr>
              <a:t>Deep Learning Has Exceeded Human-level Performance</a:t>
            </a:r>
            <a:endParaRPr b="0" i="0" sz="3000" u="none" cap="none" strike="noStrike">
              <a:solidFill>
                <a:srgbClr val="000000"/>
              </a:solidFill>
              <a:latin typeface="Arial"/>
              <a:ea typeface="Arial"/>
              <a:cs typeface="Arial"/>
              <a:sym typeface="Arial"/>
            </a:endParaRPr>
          </a:p>
        </p:txBody>
      </p:sp>
      <p:pic>
        <p:nvPicPr>
          <p:cNvPr id="138" name="Google Shape;138;p14"/>
          <p:cNvPicPr preferRelativeResize="0"/>
          <p:nvPr/>
        </p:nvPicPr>
        <p:blipFill>
          <a:blip r:embed="rId3">
            <a:alphaModFix/>
          </a:blip>
          <a:stretch>
            <a:fillRect/>
          </a:stretch>
        </p:blipFill>
        <p:spPr>
          <a:xfrm>
            <a:off x="1574575" y="867850"/>
            <a:ext cx="5994844" cy="3862876"/>
          </a:xfrm>
          <a:prstGeom prst="rect">
            <a:avLst/>
          </a:prstGeom>
          <a:noFill/>
          <a:ln>
            <a:noFill/>
          </a:ln>
        </p:spPr>
      </p:pic>
      <p:sp>
        <p:nvSpPr>
          <p:cNvPr id="139" name="Google Shape;139;p14"/>
          <p:cNvSpPr/>
          <p:nvPr/>
        </p:nvSpPr>
        <p:spPr>
          <a:xfrm>
            <a:off x="27214" y="36286"/>
            <a:ext cx="591600" cy="365100"/>
          </a:xfrm>
          <a:prstGeom prst="rect">
            <a:avLst/>
          </a:prstGeom>
          <a:solidFill>
            <a:srgbClr val="830E00"/>
          </a:solidFill>
          <a:ln cap="flat" cmpd="sng" w="9525">
            <a:solidFill>
              <a:srgbClr val="830E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15"/>
          <p:cNvSpPr txBox="1"/>
          <p:nvPr>
            <p:ph type="title"/>
          </p:nvPr>
        </p:nvSpPr>
        <p:spPr>
          <a:xfrm>
            <a:off x="481725" y="0"/>
            <a:ext cx="8520600" cy="462300"/>
          </a:xfrm>
          <a:prstGeom prst="rect">
            <a:avLst/>
          </a:prstGeom>
          <a:noFill/>
          <a:ln>
            <a:noFill/>
          </a:ln>
        </p:spPr>
        <p:txBody>
          <a:bodyPr anchorCtr="0" anchor="ctr" bIns="48200" lIns="48200" spcFirstLastPara="1" rIns="48200" wrap="square" tIns="48200">
            <a:noAutofit/>
          </a:bodyPr>
          <a:lstStyle/>
          <a:p>
            <a:pPr indent="0" lvl="0" marL="0" marR="0" rtl="0" algn="r">
              <a:lnSpc>
                <a:spcPct val="100000"/>
              </a:lnSpc>
              <a:spcBef>
                <a:spcPts val="0"/>
              </a:spcBef>
              <a:spcAft>
                <a:spcPts val="0"/>
              </a:spcAft>
              <a:buClr>
                <a:schemeClr val="dk1"/>
              </a:buClr>
              <a:buSzPts val="1100"/>
              <a:buFont typeface="Arial"/>
              <a:buNone/>
            </a:pPr>
            <a:r>
              <a:rPr lang="en"/>
              <a:t>Introduction to AI</a:t>
            </a:r>
            <a:endParaRPr/>
          </a:p>
        </p:txBody>
      </p:sp>
      <p:graphicFrame>
        <p:nvGraphicFramePr>
          <p:cNvPr id="145" name="Google Shape;145;p15"/>
          <p:cNvGraphicFramePr/>
          <p:nvPr/>
        </p:nvGraphicFramePr>
        <p:xfrm>
          <a:off x="0" y="4799062"/>
          <a:ext cx="3000000" cy="3000000"/>
        </p:xfrm>
        <a:graphic>
          <a:graphicData uri="http://schemas.openxmlformats.org/drawingml/2006/table">
            <a:tbl>
              <a:tblPr>
                <a:noFill/>
                <a:tableStyleId>{979C5070-B6A1-4132-B435-0BD852141AAB}</a:tableStyleId>
              </a:tblPr>
              <a:tblGrid>
                <a:gridCol w="1524000"/>
                <a:gridCol w="1524000"/>
                <a:gridCol w="1524000"/>
                <a:gridCol w="1524000"/>
                <a:gridCol w="1524000"/>
                <a:gridCol w="1524000"/>
              </a:tblGrid>
              <a:tr h="332250">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AI Intro</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rgbClr val="BD1515"/>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Deep Learning</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My First Neural Net</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ConvNets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Recurrent 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200">
                          <a:solidFill>
                            <a:srgbClr val="FFFFFF"/>
                          </a:solidFill>
                          <a:latin typeface="Roboto Condensed"/>
                          <a:ea typeface="Roboto Condensed"/>
                          <a:cs typeface="Roboto Condensed"/>
                          <a:sym typeface="Roboto Condensed"/>
                        </a:rPr>
                        <a:t>Recommendations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146" name="Google Shape;146;p15"/>
          <p:cNvSpPr/>
          <p:nvPr/>
        </p:nvSpPr>
        <p:spPr>
          <a:xfrm>
            <a:off x="0" y="503650"/>
            <a:ext cx="9144000" cy="3642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830E00"/>
              </a:buClr>
              <a:buSzPts val="1900"/>
              <a:buFont typeface="Roboto Condensed"/>
              <a:buNone/>
            </a:pPr>
            <a:r>
              <a:rPr b="1" lang="en" sz="3000">
                <a:solidFill>
                  <a:srgbClr val="830E00"/>
                </a:solidFill>
                <a:latin typeface="Roboto Condensed"/>
                <a:ea typeface="Roboto Condensed"/>
                <a:cs typeface="Roboto Condensed"/>
                <a:sym typeface="Roboto Condensed"/>
              </a:rPr>
              <a:t>Siberian Husky or Alaskan Malamute?</a:t>
            </a:r>
            <a:endParaRPr b="0" i="0" sz="3000" u="none" cap="none" strike="noStrike">
              <a:solidFill>
                <a:srgbClr val="000000"/>
              </a:solidFill>
              <a:latin typeface="Arial"/>
              <a:ea typeface="Arial"/>
              <a:cs typeface="Arial"/>
              <a:sym typeface="Arial"/>
            </a:endParaRPr>
          </a:p>
        </p:txBody>
      </p:sp>
      <p:pic>
        <p:nvPicPr>
          <p:cNvPr id="147" name="Google Shape;147;p15"/>
          <p:cNvPicPr preferRelativeResize="0"/>
          <p:nvPr/>
        </p:nvPicPr>
        <p:blipFill rotWithShape="1">
          <a:blip r:embed="rId3">
            <a:alphaModFix/>
          </a:blip>
          <a:srcRect b="3372" l="52102" r="2527" t="3213"/>
          <a:stretch/>
        </p:blipFill>
        <p:spPr>
          <a:xfrm>
            <a:off x="4914825" y="1084725"/>
            <a:ext cx="2467976" cy="3387625"/>
          </a:xfrm>
          <a:prstGeom prst="rect">
            <a:avLst/>
          </a:prstGeom>
          <a:noFill/>
          <a:ln>
            <a:noFill/>
          </a:ln>
        </p:spPr>
      </p:pic>
      <p:pic>
        <p:nvPicPr>
          <p:cNvPr id="148" name="Google Shape;148;p15"/>
          <p:cNvPicPr preferRelativeResize="0"/>
          <p:nvPr/>
        </p:nvPicPr>
        <p:blipFill rotWithShape="1">
          <a:blip r:embed="rId3">
            <a:alphaModFix/>
          </a:blip>
          <a:srcRect b="3372" l="3590" r="52030" t="3213"/>
          <a:stretch/>
        </p:blipFill>
        <p:spPr>
          <a:xfrm>
            <a:off x="2155225" y="1109050"/>
            <a:ext cx="2413999" cy="3387625"/>
          </a:xfrm>
          <a:prstGeom prst="rect">
            <a:avLst/>
          </a:prstGeom>
          <a:noFill/>
          <a:ln>
            <a:noFill/>
          </a:ln>
        </p:spPr>
      </p:pic>
      <p:sp>
        <p:nvSpPr>
          <p:cNvPr id="149" name="Google Shape;149;p15"/>
          <p:cNvSpPr/>
          <p:nvPr/>
        </p:nvSpPr>
        <p:spPr>
          <a:xfrm>
            <a:off x="27214" y="36286"/>
            <a:ext cx="591600" cy="365100"/>
          </a:xfrm>
          <a:prstGeom prst="rect">
            <a:avLst/>
          </a:prstGeom>
          <a:solidFill>
            <a:srgbClr val="830E00"/>
          </a:solidFill>
          <a:ln cap="flat" cmpd="sng" w="9525">
            <a:solidFill>
              <a:srgbClr val="830E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16"/>
          <p:cNvSpPr txBox="1"/>
          <p:nvPr>
            <p:ph type="title"/>
          </p:nvPr>
        </p:nvSpPr>
        <p:spPr>
          <a:xfrm>
            <a:off x="481725" y="0"/>
            <a:ext cx="8520600" cy="462300"/>
          </a:xfrm>
          <a:prstGeom prst="rect">
            <a:avLst/>
          </a:prstGeom>
          <a:noFill/>
          <a:ln>
            <a:noFill/>
          </a:ln>
        </p:spPr>
        <p:txBody>
          <a:bodyPr anchorCtr="0" anchor="ctr" bIns="48200" lIns="48200" spcFirstLastPara="1" rIns="48200" wrap="square" tIns="48200">
            <a:noAutofit/>
          </a:bodyPr>
          <a:lstStyle/>
          <a:p>
            <a:pPr indent="0" lvl="0" marL="0" marR="0" rtl="0" algn="r">
              <a:lnSpc>
                <a:spcPct val="100000"/>
              </a:lnSpc>
              <a:spcBef>
                <a:spcPts val="0"/>
              </a:spcBef>
              <a:spcAft>
                <a:spcPts val="0"/>
              </a:spcAft>
              <a:buClr>
                <a:schemeClr val="dk1"/>
              </a:buClr>
              <a:buSzPts val="1100"/>
              <a:buFont typeface="Arial"/>
              <a:buNone/>
            </a:pPr>
            <a:r>
              <a:rPr lang="en"/>
              <a:t>Introduction to AI</a:t>
            </a:r>
            <a:endParaRPr/>
          </a:p>
        </p:txBody>
      </p:sp>
      <p:graphicFrame>
        <p:nvGraphicFramePr>
          <p:cNvPr id="155" name="Google Shape;155;p16"/>
          <p:cNvGraphicFramePr/>
          <p:nvPr/>
        </p:nvGraphicFramePr>
        <p:xfrm>
          <a:off x="0" y="4799062"/>
          <a:ext cx="3000000" cy="3000000"/>
        </p:xfrm>
        <a:graphic>
          <a:graphicData uri="http://schemas.openxmlformats.org/drawingml/2006/table">
            <a:tbl>
              <a:tblPr>
                <a:noFill/>
                <a:tableStyleId>{979C5070-B6A1-4132-B435-0BD852141AAB}</a:tableStyleId>
              </a:tblPr>
              <a:tblGrid>
                <a:gridCol w="1524000"/>
                <a:gridCol w="1524000"/>
                <a:gridCol w="1524000"/>
                <a:gridCol w="1524000"/>
                <a:gridCol w="1524000"/>
                <a:gridCol w="1524000"/>
              </a:tblGrid>
              <a:tr h="332250">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AI Intro</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rgbClr val="BD1515"/>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Deep Learning</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My First Neural Net</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ConvNets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Recurrent 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200">
                          <a:solidFill>
                            <a:srgbClr val="FFFFFF"/>
                          </a:solidFill>
                          <a:latin typeface="Roboto Condensed"/>
                          <a:ea typeface="Roboto Condensed"/>
                          <a:cs typeface="Roboto Condensed"/>
                          <a:sym typeface="Roboto Condensed"/>
                        </a:rPr>
                        <a:t>Recommendations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156" name="Google Shape;156;p16"/>
          <p:cNvSpPr/>
          <p:nvPr/>
        </p:nvSpPr>
        <p:spPr>
          <a:xfrm>
            <a:off x="0" y="503650"/>
            <a:ext cx="9144000" cy="3642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830E00"/>
              </a:buClr>
              <a:buSzPts val="1900"/>
              <a:buFont typeface="Roboto Condensed"/>
              <a:buNone/>
            </a:pPr>
            <a:r>
              <a:rPr b="1" lang="en" sz="3000">
                <a:solidFill>
                  <a:srgbClr val="830E00"/>
                </a:solidFill>
                <a:latin typeface="Roboto Condensed"/>
                <a:ea typeface="Roboto Condensed"/>
                <a:cs typeface="Roboto Condensed"/>
                <a:sym typeface="Roboto Condensed"/>
              </a:rPr>
              <a:t>Deep Learning </a:t>
            </a:r>
            <a:r>
              <a:rPr b="1" lang="en" sz="3000">
                <a:solidFill>
                  <a:srgbClr val="830E00"/>
                </a:solidFill>
                <a:latin typeface="Roboto Condensed"/>
                <a:ea typeface="Roboto Condensed"/>
                <a:cs typeface="Roboto Condensed"/>
                <a:sym typeface="Roboto Condensed"/>
              </a:rPr>
              <a:t>H</a:t>
            </a:r>
            <a:r>
              <a:rPr b="1" lang="en" sz="3000">
                <a:solidFill>
                  <a:srgbClr val="830E00"/>
                </a:solidFill>
                <a:latin typeface="Roboto Condensed"/>
                <a:ea typeface="Roboto Condensed"/>
                <a:cs typeface="Roboto Condensed"/>
                <a:sym typeface="Roboto Condensed"/>
              </a:rPr>
              <a:t>as Beaten Humanity’s Best at Go</a:t>
            </a:r>
            <a:endParaRPr b="0" i="0" sz="3000" u="none" cap="none" strike="noStrike">
              <a:solidFill>
                <a:srgbClr val="000000"/>
              </a:solidFill>
              <a:latin typeface="Arial"/>
              <a:ea typeface="Arial"/>
              <a:cs typeface="Arial"/>
              <a:sym typeface="Arial"/>
            </a:endParaRPr>
          </a:p>
        </p:txBody>
      </p:sp>
      <p:pic>
        <p:nvPicPr>
          <p:cNvPr id="157" name="Google Shape;157;p16"/>
          <p:cNvPicPr preferRelativeResize="0"/>
          <p:nvPr/>
        </p:nvPicPr>
        <p:blipFill>
          <a:blip r:embed="rId3">
            <a:alphaModFix/>
          </a:blip>
          <a:stretch>
            <a:fillRect/>
          </a:stretch>
        </p:blipFill>
        <p:spPr>
          <a:xfrm>
            <a:off x="1520588" y="1020238"/>
            <a:ext cx="6442866" cy="3626413"/>
          </a:xfrm>
          <a:prstGeom prst="rect">
            <a:avLst/>
          </a:prstGeom>
          <a:noFill/>
          <a:ln>
            <a:noFill/>
          </a:ln>
        </p:spPr>
      </p:pic>
      <p:sp>
        <p:nvSpPr>
          <p:cNvPr id="158" name="Google Shape;158;p16"/>
          <p:cNvSpPr/>
          <p:nvPr/>
        </p:nvSpPr>
        <p:spPr>
          <a:xfrm>
            <a:off x="27214" y="36286"/>
            <a:ext cx="591600" cy="365100"/>
          </a:xfrm>
          <a:prstGeom prst="rect">
            <a:avLst/>
          </a:prstGeom>
          <a:solidFill>
            <a:srgbClr val="830E00"/>
          </a:solidFill>
          <a:ln cap="flat" cmpd="sng" w="9525">
            <a:solidFill>
              <a:srgbClr val="830E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17"/>
          <p:cNvSpPr txBox="1"/>
          <p:nvPr>
            <p:ph type="title"/>
          </p:nvPr>
        </p:nvSpPr>
        <p:spPr>
          <a:xfrm>
            <a:off x="481725" y="0"/>
            <a:ext cx="8520600" cy="462300"/>
          </a:xfrm>
          <a:prstGeom prst="rect">
            <a:avLst/>
          </a:prstGeom>
          <a:noFill/>
          <a:ln>
            <a:noFill/>
          </a:ln>
        </p:spPr>
        <p:txBody>
          <a:bodyPr anchorCtr="0" anchor="ctr" bIns="48200" lIns="48200" spcFirstLastPara="1" rIns="48200" wrap="square" tIns="48200">
            <a:noAutofit/>
          </a:bodyPr>
          <a:lstStyle/>
          <a:p>
            <a:pPr indent="0" lvl="0" marL="0" marR="0" rtl="0" algn="r">
              <a:lnSpc>
                <a:spcPct val="100000"/>
              </a:lnSpc>
              <a:spcBef>
                <a:spcPts val="0"/>
              </a:spcBef>
              <a:spcAft>
                <a:spcPts val="0"/>
              </a:spcAft>
              <a:buClr>
                <a:schemeClr val="dk1"/>
              </a:buClr>
              <a:buSzPts val="1100"/>
              <a:buFont typeface="Arial"/>
              <a:buNone/>
            </a:pPr>
            <a:r>
              <a:rPr lang="en"/>
              <a:t>Introduction to AI</a:t>
            </a:r>
            <a:endParaRPr/>
          </a:p>
        </p:txBody>
      </p:sp>
      <p:graphicFrame>
        <p:nvGraphicFramePr>
          <p:cNvPr id="164" name="Google Shape;164;p17"/>
          <p:cNvGraphicFramePr/>
          <p:nvPr/>
        </p:nvGraphicFramePr>
        <p:xfrm>
          <a:off x="0" y="4799062"/>
          <a:ext cx="3000000" cy="3000000"/>
        </p:xfrm>
        <a:graphic>
          <a:graphicData uri="http://schemas.openxmlformats.org/drawingml/2006/table">
            <a:tbl>
              <a:tblPr>
                <a:noFill/>
                <a:tableStyleId>{979C5070-B6A1-4132-B435-0BD852141AAB}</a:tableStyleId>
              </a:tblPr>
              <a:tblGrid>
                <a:gridCol w="1524000"/>
                <a:gridCol w="1524000"/>
                <a:gridCol w="1524000"/>
                <a:gridCol w="1524000"/>
                <a:gridCol w="1524000"/>
                <a:gridCol w="1524000"/>
              </a:tblGrid>
              <a:tr h="332250">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AI Intro</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rgbClr val="BD1515"/>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Deep Learning</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My First Neural Net</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ConvNets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Recurrent 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200">
                          <a:solidFill>
                            <a:srgbClr val="FFFFFF"/>
                          </a:solidFill>
                          <a:latin typeface="Roboto Condensed"/>
                          <a:ea typeface="Roboto Condensed"/>
                          <a:cs typeface="Roboto Condensed"/>
                          <a:sym typeface="Roboto Condensed"/>
                        </a:rPr>
                        <a:t>Recommendations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165" name="Google Shape;165;p17"/>
          <p:cNvSpPr/>
          <p:nvPr/>
        </p:nvSpPr>
        <p:spPr>
          <a:xfrm>
            <a:off x="0" y="503650"/>
            <a:ext cx="9144000" cy="3642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830E00"/>
              </a:buClr>
              <a:buSzPts val="1900"/>
              <a:buFont typeface="Roboto Condensed"/>
              <a:buNone/>
            </a:pPr>
            <a:r>
              <a:rPr b="1" lang="en" sz="3000">
                <a:solidFill>
                  <a:srgbClr val="830E00"/>
                </a:solidFill>
                <a:latin typeface="Roboto Condensed"/>
                <a:ea typeface="Roboto Condensed"/>
                <a:cs typeface="Roboto Condensed"/>
                <a:sym typeface="Roboto Condensed"/>
              </a:rPr>
              <a:t>Deep Learning is about to Dominate eSports</a:t>
            </a:r>
            <a:endParaRPr b="0" i="0" sz="3000" u="none" cap="none" strike="noStrike">
              <a:solidFill>
                <a:srgbClr val="000000"/>
              </a:solidFill>
              <a:latin typeface="Arial"/>
              <a:ea typeface="Arial"/>
              <a:cs typeface="Arial"/>
              <a:sym typeface="Arial"/>
            </a:endParaRPr>
          </a:p>
        </p:txBody>
      </p:sp>
      <p:pic>
        <p:nvPicPr>
          <p:cNvPr id="166" name="Google Shape;166;p17"/>
          <p:cNvPicPr preferRelativeResize="0"/>
          <p:nvPr/>
        </p:nvPicPr>
        <p:blipFill>
          <a:blip r:embed="rId3">
            <a:alphaModFix/>
          </a:blip>
          <a:stretch>
            <a:fillRect/>
          </a:stretch>
        </p:blipFill>
        <p:spPr>
          <a:xfrm>
            <a:off x="856138" y="941875"/>
            <a:ext cx="7771777" cy="3626412"/>
          </a:xfrm>
          <a:prstGeom prst="rect">
            <a:avLst/>
          </a:prstGeom>
          <a:noFill/>
          <a:ln>
            <a:noFill/>
          </a:ln>
        </p:spPr>
      </p:pic>
      <p:sp>
        <p:nvSpPr>
          <p:cNvPr id="167" name="Google Shape;167;p17"/>
          <p:cNvSpPr/>
          <p:nvPr/>
        </p:nvSpPr>
        <p:spPr>
          <a:xfrm>
            <a:off x="27214" y="36286"/>
            <a:ext cx="591600" cy="365100"/>
          </a:xfrm>
          <a:prstGeom prst="rect">
            <a:avLst/>
          </a:prstGeom>
          <a:solidFill>
            <a:srgbClr val="830E00"/>
          </a:solidFill>
          <a:ln cap="flat" cmpd="sng" w="9525">
            <a:solidFill>
              <a:srgbClr val="830E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pic>
        <p:nvPicPr>
          <p:cNvPr id="172" name="Google Shape;172;p18"/>
          <p:cNvPicPr preferRelativeResize="0"/>
          <p:nvPr/>
        </p:nvPicPr>
        <p:blipFill>
          <a:blip r:embed="rId3">
            <a:alphaModFix/>
          </a:blip>
          <a:stretch>
            <a:fillRect/>
          </a:stretch>
        </p:blipFill>
        <p:spPr>
          <a:xfrm>
            <a:off x="1203000" y="817475"/>
            <a:ext cx="7078057" cy="3626412"/>
          </a:xfrm>
          <a:prstGeom prst="rect">
            <a:avLst/>
          </a:prstGeom>
          <a:noFill/>
          <a:ln>
            <a:noFill/>
          </a:ln>
        </p:spPr>
      </p:pic>
      <p:sp>
        <p:nvSpPr>
          <p:cNvPr id="173" name="Google Shape;173;p18"/>
          <p:cNvSpPr txBox="1"/>
          <p:nvPr>
            <p:ph type="title"/>
          </p:nvPr>
        </p:nvSpPr>
        <p:spPr>
          <a:xfrm>
            <a:off x="481725" y="0"/>
            <a:ext cx="8520600" cy="462300"/>
          </a:xfrm>
          <a:prstGeom prst="rect">
            <a:avLst/>
          </a:prstGeom>
          <a:noFill/>
          <a:ln>
            <a:noFill/>
          </a:ln>
        </p:spPr>
        <p:txBody>
          <a:bodyPr anchorCtr="0" anchor="ctr" bIns="48200" lIns="48200" spcFirstLastPara="1" rIns="48200" wrap="square" tIns="48200">
            <a:noAutofit/>
          </a:bodyPr>
          <a:lstStyle/>
          <a:p>
            <a:pPr indent="0" lvl="0" marL="0" marR="0" rtl="0" algn="r">
              <a:lnSpc>
                <a:spcPct val="100000"/>
              </a:lnSpc>
              <a:spcBef>
                <a:spcPts val="0"/>
              </a:spcBef>
              <a:spcAft>
                <a:spcPts val="0"/>
              </a:spcAft>
              <a:buClr>
                <a:schemeClr val="dk1"/>
              </a:buClr>
              <a:buSzPts val="1100"/>
              <a:buFont typeface="Arial"/>
              <a:buNone/>
            </a:pPr>
            <a:r>
              <a:rPr lang="en"/>
              <a:t>Introduction to AI</a:t>
            </a:r>
            <a:endParaRPr/>
          </a:p>
        </p:txBody>
      </p:sp>
      <p:graphicFrame>
        <p:nvGraphicFramePr>
          <p:cNvPr id="174" name="Google Shape;174;p18"/>
          <p:cNvGraphicFramePr/>
          <p:nvPr/>
        </p:nvGraphicFramePr>
        <p:xfrm>
          <a:off x="0" y="4799062"/>
          <a:ext cx="3000000" cy="3000000"/>
        </p:xfrm>
        <a:graphic>
          <a:graphicData uri="http://schemas.openxmlformats.org/drawingml/2006/table">
            <a:tbl>
              <a:tblPr>
                <a:noFill/>
                <a:tableStyleId>{979C5070-B6A1-4132-B435-0BD852141AAB}</a:tableStyleId>
              </a:tblPr>
              <a:tblGrid>
                <a:gridCol w="1524000"/>
                <a:gridCol w="1524000"/>
                <a:gridCol w="1524000"/>
                <a:gridCol w="1524000"/>
                <a:gridCol w="1524000"/>
                <a:gridCol w="1524000"/>
              </a:tblGrid>
              <a:tr h="332250">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AI Intro</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rgbClr val="BD1515"/>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Deep Learning</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My First Neural Net</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ConvNets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FFFFFF"/>
                          </a:solidFill>
                          <a:latin typeface="Roboto Condensed"/>
                          <a:ea typeface="Roboto Condensed"/>
                          <a:cs typeface="Roboto Condensed"/>
                          <a:sym typeface="Roboto Condensed"/>
                        </a:rPr>
                        <a:t>Recurrent Nets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200">
                          <a:solidFill>
                            <a:srgbClr val="FFFFFF"/>
                          </a:solidFill>
                          <a:latin typeface="Roboto Condensed"/>
                          <a:ea typeface="Roboto Condensed"/>
                          <a:cs typeface="Roboto Condensed"/>
                          <a:sym typeface="Roboto Condensed"/>
                        </a:rPr>
                        <a:t>Recommendations</a:t>
                      </a:r>
                      <a:endParaRPr b="1" sz="1200" u="none" cap="none" strike="noStrike">
                        <a:solidFill>
                          <a:srgbClr val="FFFFFF"/>
                        </a:solidFill>
                        <a:latin typeface="Roboto Condensed"/>
                        <a:ea typeface="Roboto Condensed"/>
                        <a:cs typeface="Roboto Condensed"/>
                        <a:sym typeface="Roboto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175" name="Google Shape;175;p18"/>
          <p:cNvSpPr/>
          <p:nvPr/>
        </p:nvSpPr>
        <p:spPr>
          <a:xfrm>
            <a:off x="0" y="503650"/>
            <a:ext cx="9144000" cy="3642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830E00"/>
              </a:buClr>
              <a:buSzPts val="1900"/>
              <a:buFont typeface="Roboto Condensed"/>
              <a:buNone/>
            </a:pPr>
            <a:r>
              <a:rPr b="1" lang="en" sz="3000">
                <a:solidFill>
                  <a:srgbClr val="830E00"/>
                </a:solidFill>
                <a:latin typeface="Roboto Condensed"/>
                <a:ea typeface="Roboto Condensed"/>
                <a:cs typeface="Roboto Condensed"/>
                <a:sym typeface="Roboto Condensed"/>
              </a:rPr>
              <a:t>Deep Learning to Create Virtual Celebrities</a:t>
            </a:r>
            <a:endParaRPr b="0" i="0" sz="3000" u="none" cap="none" strike="noStrike">
              <a:solidFill>
                <a:srgbClr val="000000"/>
              </a:solidFill>
              <a:latin typeface="Arial"/>
              <a:ea typeface="Arial"/>
              <a:cs typeface="Arial"/>
              <a:sym typeface="Arial"/>
            </a:endParaRPr>
          </a:p>
        </p:txBody>
      </p:sp>
      <p:sp>
        <p:nvSpPr>
          <p:cNvPr id="176" name="Google Shape;176;p18"/>
          <p:cNvSpPr/>
          <p:nvPr/>
        </p:nvSpPr>
        <p:spPr>
          <a:xfrm>
            <a:off x="27214" y="36286"/>
            <a:ext cx="591600" cy="365100"/>
          </a:xfrm>
          <a:prstGeom prst="rect">
            <a:avLst/>
          </a:prstGeom>
          <a:solidFill>
            <a:srgbClr val="830E00"/>
          </a:solidFill>
          <a:ln cap="flat" cmpd="sng" w="9525">
            <a:solidFill>
              <a:srgbClr val="830E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piMetrics (widescreen)">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